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78" r:id="rId14"/>
    <p:sldId id="279" r:id="rId15"/>
    <p:sldId id="280" r:id="rId16"/>
    <p:sldId id="282" r:id="rId17"/>
    <p:sldId id="283" r:id="rId18"/>
    <p:sldId id="285" r:id="rId19"/>
    <p:sldId id="265" r:id="rId20"/>
    <p:sldId id="266" r:id="rId21"/>
    <p:sldId id="267" r:id="rId22"/>
    <p:sldId id="268" r:id="rId23"/>
    <p:sldId id="269" r:id="rId24"/>
    <p:sldId id="270" r:id="rId25"/>
    <p:sldId id="271" r:id="rId26"/>
    <p:sldId id="272" r:id="rId27"/>
    <p:sldId id="273" r:id="rId28"/>
    <p:sldId id="274" r:id="rId29"/>
  </p:sldIdLst>
  <p:sldSz cx="18288000" cy="10287000"/>
  <p:notesSz cx="6858000" cy="9144000"/>
  <p:embeddedFontLst>
    <p:embeddedFont>
      <p:font typeface="Poppins Light" panose="00000400000000000000" pitchFamily="2" charset="0"/>
      <p:regular r:id="rId31"/>
      <p:italic r:id="rId32"/>
    </p:embeddedFont>
    <p:embeddedFont>
      <p:font typeface="Poppins Light Bold" panose="020B0604020202020204" charset="0"/>
      <p:regular r:id="rId33"/>
    </p:embeddedFont>
    <p:embeddedFont>
      <p:font typeface="Poppins Medium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3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Jun Yuan" userId="602cc6bc-7b7c-4066-aa46-77570e985d38" providerId="ADAL" clId="{46742F06-96F7-4EDC-8FCF-EBEA04B3D943}"/>
    <pc:docChg chg="modSld">
      <pc:chgData name="Lee Jun Yuan" userId="602cc6bc-7b7c-4066-aa46-77570e985d38" providerId="ADAL" clId="{46742F06-96F7-4EDC-8FCF-EBEA04B3D943}" dt="2024-11-29T12:36:18.163" v="0" actId="1076"/>
      <pc:docMkLst>
        <pc:docMk/>
      </pc:docMkLst>
      <pc:sldChg chg="modSp mod">
        <pc:chgData name="Lee Jun Yuan" userId="602cc6bc-7b7c-4066-aa46-77570e985d38" providerId="ADAL" clId="{46742F06-96F7-4EDC-8FCF-EBEA04B3D943}" dt="2024-11-29T12:36:18.163" v="0" actId="1076"/>
        <pc:sldMkLst>
          <pc:docMk/>
          <pc:sldMk cId="2865466974" sldId="280"/>
        </pc:sldMkLst>
        <pc:spChg chg="mod">
          <ac:chgData name="Lee Jun Yuan" userId="602cc6bc-7b7c-4066-aa46-77570e985d38" providerId="ADAL" clId="{46742F06-96F7-4EDC-8FCF-EBEA04B3D943}" dt="2024-11-29T12:36:18.163" v="0" actId="1076"/>
          <ac:spMkLst>
            <pc:docMk/>
            <pc:sldMk cId="2865466974" sldId="280"/>
            <ac:spMk id="6" creationId="{E3426687-E30D-2059-28C5-3C4AF5A206B0}"/>
          </ac:spMkLst>
        </pc:spChg>
        <pc:spChg chg="mod">
          <ac:chgData name="Lee Jun Yuan" userId="602cc6bc-7b7c-4066-aa46-77570e985d38" providerId="ADAL" clId="{46742F06-96F7-4EDC-8FCF-EBEA04B3D943}" dt="2024-11-29T12:36:18.163" v="0" actId="1076"/>
          <ac:spMkLst>
            <pc:docMk/>
            <pc:sldMk cId="2865466974" sldId="280"/>
            <ac:spMk id="8" creationId="{D5EAE4AC-9D95-2923-54BE-485AB50A2011}"/>
          </ac:spMkLst>
        </pc:spChg>
        <pc:picChg chg="mod">
          <ac:chgData name="Lee Jun Yuan" userId="602cc6bc-7b7c-4066-aa46-77570e985d38" providerId="ADAL" clId="{46742F06-96F7-4EDC-8FCF-EBEA04B3D943}" dt="2024-11-29T12:36:18.163" v="0" actId="1076"/>
          <ac:picMkLst>
            <pc:docMk/>
            <pc:sldMk cId="2865466974" sldId="280"/>
            <ac:picMk id="25" creationId="{8328E353-ECF6-DCFE-A2AA-9164119B0998}"/>
          </ac:picMkLst>
        </pc:picChg>
        <pc:cxnChg chg="mod">
          <ac:chgData name="Lee Jun Yuan" userId="602cc6bc-7b7c-4066-aa46-77570e985d38" providerId="ADAL" clId="{46742F06-96F7-4EDC-8FCF-EBEA04B3D943}" dt="2024-11-29T12:36:18.163" v="0" actId="1076"/>
          <ac:cxnSpMkLst>
            <pc:docMk/>
            <pc:sldMk cId="2865466974" sldId="280"/>
            <ac:cxnSpMk id="4" creationId="{A00BE14B-B859-C180-D58F-06D162BCC4B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076821-A151-4BCF-88A4-B0E307789CDB}" type="datetimeFigureOut">
              <a:rPr lang="LID4096" smtClean="0"/>
              <a:t>11/29/2024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3EE8C-A8F9-4BC4-8E5F-3C339E2D4304}" type="slidenum">
              <a:rPr lang="LID4096" smtClean="0"/>
              <a:t>‹#›</a:t>
            </a:fld>
            <a:endParaRPr lang="LID4096"/>
          </a:p>
        </p:txBody>
      </p:sp>
    </p:spTree>
    <p:extLst>
      <p:ext uri="{BB962C8B-B14F-4D97-AF65-F5344CB8AC3E}">
        <p14:creationId xmlns:p14="http://schemas.microsoft.com/office/powerpoint/2010/main" val="641494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NVIDIA Stock Prices as of 7 / 11 / 2024</a:t>
            </a:r>
            <a:endParaRPr lang="LID4096" dirty="0"/>
          </a:p>
        </p:txBody>
      </p:sp>
      <p:sp>
        <p:nvSpPr>
          <p:cNvPr id="4" name="Slide Number Placeholder 3"/>
          <p:cNvSpPr>
            <a:spLocks noGrp="1"/>
          </p:cNvSpPr>
          <p:nvPr>
            <p:ph type="sldNum" sz="quarter" idx="5"/>
          </p:nvPr>
        </p:nvSpPr>
        <p:spPr/>
        <p:txBody>
          <a:bodyPr/>
          <a:lstStyle/>
          <a:p>
            <a:fld id="{2E03EE8C-A8F9-4BC4-8E5F-3C339E2D4304}" type="slidenum">
              <a:rPr lang="LID4096" smtClean="0"/>
              <a:t>10</a:t>
            </a:fld>
            <a:endParaRPr lang="LID4096"/>
          </a:p>
        </p:txBody>
      </p:sp>
    </p:spTree>
    <p:extLst>
      <p:ext uri="{BB962C8B-B14F-4D97-AF65-F5344CB8AC3E}">
        <p14:creationId xmlns:p14="http://schemas.microsoft.com/office/powerpoint/2010/main" val="166314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3DC5B-6BE3-8395-526A-D12174FD4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42845-7F31-2B5E-28FF-DCA8B3C67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E83A5-CB23-4F33-AA74-18A548DFFFDA}"/>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49C90A1E-3442-3E87-86EF-43595E76A2F9}"/>
              </a:ext>
            </a:extLst>
          </p:cNvPr>
          <p:cNvSpPr>
            <a:spLocks noGrp="1"/>
          </p:cNvSpPr>
          <p:nvPr>
            <p:ph type="sldNum" sz="quarter" idx="5"/>
          </p:nvPr>
        </p:nvSpPr>
        <p:spPr/>
        <p:txBody>
          <a:bodyPr/>
          <a:lstStyle/>
          <a:p>
            <a:fld id="{2E03EE8C-A8F9-4BC4-8E5F-3C339E2D4304}" type="slidenum">
              <a:rPr lang="LID4096" smtClean="0"/>
              <a:t>11</a:t>
            </a:fld>
            <a:endParaRPr lang="LID4096"/>
          </a:p>
        </p:txBody>
      </p:sp>
    </p:spTree>
    <p:extLst>
      <p:ext uri="{BB962C8B-B14F-4D97-AF65-F5344CB8AC3E}">
        <p14:creationId xmlns:p14="http://schemas.microsoft.com/office/powerpoint/2010/main" val="356570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A4C6-EF00-A6C0-DEFF-F990713D0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55963-F05F-C61D-A129-7A80AF0A7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9BE77-86AD-79F7-7EDD-9091C4B5F9B6}"/>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26F0F59D-A33E-2FD5-AB67-E3E45D533B1E}"/>
              </a:ext>
            </a:extLst>
          </p:cNvPr>
          <p:cNvSpPr>
            <a:spLocks noGrp="1"/>
          </p:cNvSpPr>
          <p:nvPr>
            <p:ph type="sldNum" sz="quarter" idx="5"/>
          </p:nvPr>
        </p:nvSpPr>
        <p:spPr/>
        <p:txBody>
          <a:bodyPr/>
          <a:lstStyle/>
          <a:p>
            <a:fld id="{2E03EE8C-A8F9-4BC4-8E5F-3C339E2D4304}" type="slidenum">
              <a:rPr lang="LID4096" smtClean="0"/>
              <a:t>12</a:t>
            </a:fld>
            <a:endParaRPr lang="LID4096"/>
          </a:p>
        </p:txBody>
      </p:sp>
    </p:spTree>
    <p:extLst>
      <p:ext uri="{BB962C8B-B14F-4D97-AF65-F5344CB8AC3E}">
        <p14:creationId xmlns:p14="http://schemas.microsoft.com/office/powerpoint/2010/main" val="174185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DDA5-714B-C384-F097-51C7B44DA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5073D6-6DEE-EB96-CD40-C4AAEF7ED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3CE69-DE4C-C155-241F-C74662E7CB53}"/>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E7EC8B94-B2F8-C609-042E-E4170DE3AECA}"/>
              </a:ext>
            </a:extLst>
          </p:cNvPr>
          <p:cNvSpPr>
            <a:spLocks noGrp="1"/>
          </p:cNvSpPr>
          <p:nvPr>
            <p:ph type="sldNum" sz="quarter" idx="5"/>
          </p:nvPr>
        </p:nvSpPr>
        <p:spPr/>
        <p:txBody>
          <a:bodyPr/>
          <a:lstStyle/>
          <a:p>
            <a:fld id="{2E03EE8C-A8F9-4BC4-8E5F-3C339E2D4304}" type="slidenum">
              <a:rPr lang="LID4096" smtClean="0"/>
              <a:t>13</a:t>
            </a:fld>
            <a:endParaRPr lang="LID4096"/>
          </a:p>
        </p:txBody>
      </p:sp>
    </p:spTree>
    <p:extLst>
      <p:ext uri="{BB962C8B-B14F-4D97-AF65-F5344CB8AC3E}">
        <p14:creationId xmlns:p14="http://schemas.microsoft.com/office/powerpoint/2010/main" val="228337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C8CF5-FAC8-606E-2D4F-83F1BD377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0F49B-4A45-3136-5DD4-8056F4471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A7E36-F4AF-2086-6483-C4895FFBC34D}"/>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1045D93C-CBC7-84C2-27AB-D35C3DF68E81}"/>
              </a:ext>
            </a:extLst>
          </p:cNvPr>
          <p:cNvSpPr>
            <a:spLocks noGrp="1"/>
          </p:cNvSpPr>
          <p:nvPr>
            <p:ph type="sldNum" sz="quarter" idx="5"/>
          </p:nvPr>
        </p:nvSpPr>
        <p:spPr/>
        <p:txBody>
          <a:bodyPr/>
          <a:lstStyle/>
          <a:p>
            <a:fld id="{2E03EE8C-A8F9-4BC4-8E5F-3C339E2D4304}" type="slidenum">
              <a:rPr lang="LID4096" smtClean="0"/>
              <a:t>14</a:t>
            </a:fld>
            <a:endParaRPr lang="LID4096"/>
          </a:p>
        </p:txBody>
      </p:sp>
    </p:spTree>
    <p:extLst>
      <p:ext uri="{BB962C8B-B14F-4D97-AF65-F5344CB8AC3E}">
        <p14:creationId xmlns:p14="http://schemas.microsoft.com/office/powerpoint/2010/main" val="31987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773C-8C2B-5098-D9FA-EC839A6A1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225A6-A58C-7A49-1CAB-40CC2D690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C7D39-2DB0-8543-D605-B362EDE6457F}"/>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FF18334F-A479-6F5C-9B4A-E5E0C6A956EE}"/>
              </a:ext>
            </a:extLst>
          </p:cNvPr>
          <p:cNvSpPr>
            <a:spLocks noGrp="1"/>
          </p:cNvSpPr>
          <p:nvPr>
            <p:ph type="sldNum" sz="quarter" idx="5"/>
          </p:nvPr>
        </p:nvSpPr>
        <p:spPr/>
        <p:txBody>
          <a:bodyPr/>
          <a:lstStyle/>
          <a:p>
            <a:fld id="{2E03EE8C-A8F9-4BC4-8E5F-3C339E2D4304}" type="slidenum">
              <a:rPr lang="LID4096" smtClean="0"/>
              <a:t>15</a:t>
            </a:fld>
            <a:endParaRPr lang="LID4096"/>
          </a:p>
        </p:txBody>
      </p:sp>
    </p:spTree>
    <p:extLst>
      <p:ext uri="{BB962C8B-B14F-4D97-AF65-F5344CB8AC3E}">
        <p14:creationId xmlns:p14="http://schemas.microsoft.com/office/powerpoint/2010/main" val="295317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445FA-2381-4D30-1052-CD17345C0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2CF6B-3442-10AD-34EC-B7FDC8574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B4C13-1E76-95D9-7BE4-6537F3AE69F6}"/>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EC1D5619-65A9-94D5-699D-D0D33DBDDE8A}"/>
              </a:ext>
            </a:extLst>
          </p:cNvPr>
          <p:cNvSpPr>
            <a:spLocks noGrp="1"/>
          </p:cNvSpPr>
          <p:nvPr>
            <p:ph type="sldNum" sz="quarter" idx="5"/>
          </p:nvPr>
        </p:nvSpPr>
        <p:spPr/>
        <p:txBody>
          <a:bodyPr/>
          <a:lstStyle/>
          <a:p>
            <a:fld id="{2E03EE8C-A8F9-4BC4-8E5F-3C339E2D4304}" type="slidenum">
              <a:rPr lang="LID4096" smtClean="0"/>
              <a:t>16</a:t>
            </a:fld>
            <a:endParaRPr lang="LID4096"/>
          </a:p>
        </p:txBody>
      </p:sp>
    </p:spTree>
    <p:extLst>
      <p:ext uri="{BB962C8B-B14F-4D97-AF65-F5344CB8AC3E}">
        <p14:creationId xmlns:p14="http://schemas.microsoft.com/office/powerpoint/2010/main" val="300244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F712-1EE1-B440-3C93-B8E17ADA2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C7183-A2E0-790E-E2A7-64AD6F6AB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8F6592-1B89-912A-8B26-AF054A0556C4}"/>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A77BE8AE-10EE-CEDA-CEF1-DC942AF43385}"/>
              </a:ext>
            </a:extLst>
          </p:cNvPr>
          <p:cNvSpPr>
            <a:spLocks noGrp="1"/>
          </p:cNvSpPr>
          <p:nvPr>
            <p:ph type="sldNum" sz="quarter" idx="5"/>
          </p:nvPr>
        </p:nvSpPr>
        <p:spPr/>
        <p:txBody>
          <a:bodyPr/>
          <a:lstStyle/>
          <a:p>
            <a:fld id="{2E03EE8C-A8F9-4BC4-8E5F-3C339E2D4304}" type="slidenum">
              <a:rPr lang="LID4096" smtClean="0"/>
              <a:t>17</a:t>
            </a:fld>
            <a:endParaRPr lang="LID4096"/>
          </a:p>
        </p:txBody>
      </p:sp>
    </p:spTree>
    <p:extLst>
      <p:ext uri="{BB962C8B-B14F-4D97-AF65-F5344CB8AC3E}">
        <p14:creationId xmlns:p14="http://schemas.microsoft.com/office/powerpoint/2010/main" val="3606665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85751-D90F-3FB6-B79F-743E693BB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4172E-D459-ACB2-B425-1B499B072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2AC0E-9F74-135C-1E88-FA9043988FEC}"/>
              </a:ext>
            </a:extLst>
          </p:cNvPr>
          <p:cNvSpPr>
            <a:spLocks noGrp="1"/>
          </p:cNvSpPr>
          <p:nvPr>
            <p:ph type="body" idx="1"/>
          </p:nvPr>
        </p:nvSpPr>
        <p:spPr/>
        <p:txBody>
          <a:bodyPr/>
          <a:lstStyle/>
          <a:p>
            <a:r>
              <a:rPr lang="en-MY" dirty="0"/>
              <a:t>NVIDIA Stock Prices as of 7 / 11 / 2024</a:t>
            </a:r>
            <a:endParaRPr lang="LID4096" dirty="0"/>
          </a:p>
        </p:txBody>
      </p:sp>
      <p:sp>
        <p:nvSpPr>
          <p:cNvPr id="4" name="Slide Number Placeholder 3">
            <a:extLst>
              <a:ext uri="{FF2B5EF4-FFF2-40B4-BE49-F238E27FC236}">
                <a16:creationId xmlns:a16="http://schemas.microsoft.com/office/drawing/2014/main" id="{9689800D-C9A9-F87E-219A-2F3A72634456}"/>
              </a:ext>
            </a:extLst>
          </p:cNvPr>
          <p:cNvSpPr>
            <a:spLocks noGrp="1"/>
          </p:cNvSpPr>
          <p:nvPr>
            <p:ph type="sldNum" sz="quarter" idx="5"/>
          </p:nvPr>
        </p:nvSpPr>
        <p:spPr/>
        <p:txBody>
          <a:bodyPr/>
          <a:lstStyle/>
          <a:p>
            <a:fld id="{2E03EE8C-A8F9-4BC4-8E5F-3C339E2D4304}" type="slidenum">
              <a:rPr lang="LID4096" smtClean="0"/>
              <a:t>18</a:t>
            </a:fld>
            <a:endParaRPr lang="LID4096"/>
          </a:p>
        </p:txBody>
      </p:sp>
    </p:spTree>
    <p:extLst>
      <p:ext uri="{BB962C8B-B14F-4D97-AF65-F5344CB8AC3E}">
        <p14:creationId xmlns:p14="http://schemas.microsoft.com/office/powerpoint/2010/main" val="190142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9.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9.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svg"/><Relationship Id="rId3" Type="http://schemas.openxmlformats.org/officeDocument/2006/relationships/image" Target="../media/image50.png"/><Relationship Id="rId7" Type="http://schemas.openxmlformats.org/officeDocument/2006/relationships/image" Target="../media/image51.png"/><Relationship Id="rId12" Type="http://schemas.openxmlformats.org/officeDocument/2006/relationships/image" Target="../media/image1.png"/><Relationship Id="rId17" Type="http://schemas.openxmlformats.org/officeDocument/2006/relationships/image" Target="../media/image17.svg"/><Relationship Id="rId2"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9.png"/><Relationship Id="rId5" Type="http://schemas.openxmlformats.org/officeDocument/2006/relationships/image" Target="../media/image47.svg"/><Relationship Id="rId15" Type="http://schemas.openxmlformats.org/officeDocument/2006/relationships/image" Target="../media/image49.svg"/><Relationship Id="rId10" Type="http://schemas.openxmlformats.org/officeDocument/2006/relationships/image" Target="../media/image7.svg"/><Relationship Id="rId4" Type="http://schemas.openxmlformats.org/officeDocument/2006/relationships/image" Target="../media/image46.png"/><Relationship Id="rId9" Type="http://schemas.openxmlformats.org/officeDocument/2006/relationships/image" Target="../media/image6.png"/><Relationship Id="rId1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txBody>
          <a:bodyPr/>
          <a:lstStyle/>
          <a:p>
            <a:endParaRPr lang="LID4096"/>
          </a:p>
        </p:txBody>
      </p:sp>
      <p:sp>
        <p:nvSpPr>
          <p:cNvPr id="3" name="Freeform 3"/>
          <p:cNvSpPr/>
          <p:nvPr/>
        </p:nvSpPr>
        <p:spPr>
          <a:xfrm>
            <a:off x="-2129824" y="-1936352"/>
            <a:ext cx="10579544" cy="9391465"/>
          </a:xfrm>
          <a:custGeom>
            <a:avLst/>
            <a:gdLst/>
            <a:ahLst/>
            <a:cxnLst/>
            <a:rect l="l" t="t" r="r" b="b"/>
            <a:pathLst>
              <a:path w="10579544" h="9391465">
                <a:moveTo>
                  <a:pt x="0" y="0"/>
                </a:moveTo>
                <a:lnTo>
                  <a:pt x="10579544" y="0"/>
                </a:lnTo>
                <a:lnTo>
                  <a:pt x="10579544" y="9391465"/>
                </a:lnTo>
                <a:lnTo>
                  <a:pt x="0" y="9391465"/>
                </a:lnTo>
                <a:lnTo>
                  <a:pt x="0" y="0"/>
                </a:lnTo>
                <a:close/>
              </a:path>
            </a:pathLst>
          </a:custGeom>
          <a:blipFill>
            <a:blip r:embed="rId4">
              <a:alphaModFix amt="80000"/>
            </a:blip>
            <a:stretch>
              <a:fillRect r="-81688" b="-36363"/>
            </a:stretch>
          </a:blipFill>
        </p:spPr>
        <p:txBody>
          <a:bodyPr/>
          <a:lstStyle/>
          <a:p>
            <a:endParaRPr lang="LID4096"/>
          </a:p>
        </p:txBody>
      </p:sp>
      <p:sp>
        <p:nvSpPr>
          <p:cNvPr id="4" name="Freeform 4"/>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5">
              <a:alphaModFix amt="54000"/>
            </a:blip>
            <a:stretch>
              <a:fillRect l="-48888" r="-28888"/>
            </a:stretch>
          </a:blipFill>
        </p:spPr>
        <p:txBody>
          <a:bodyPr/>
          <a:lstStyle/>
          <a:p>
            <a:endParaRPr lang="LID4096"/>
          </a:p>
        </p:txBody>
      </p:sp>
      <p:sp>
        <p:nvSpPr>
          <p:cNvPr id="5" name="TextBox 5"/>
          <p:cNvSpPr txBox="1"/>
          <p:nvPr/>
        </p:nvSpPr>
        <p:spPr>
          <a:xfrm>
            <a:off x="1739937" y="4198617"/>
            <a:ext cx="14808125" cy="2175516"/>
          </a:xfrm>
          <a:prstGeom prst="rect">
            <a:avLst/>
          </a:prstGeom>
        </p:spPr>
        <p:txBody>
          <a:bodyPr lIns="0" tIns="0" rIns="0" bIns="0" rtlCol="0" anchor="t">
            <a:spAutoFit/>
          </a:bodyPr>
          <a:lstStyle/>
          <a:p>
            <a:pPr marL="0" lvl="0" indent="0" algn="ctr">
              <a:lnSpc>
                <a:spcPts val="16332"/>
              </a:lnSpc>
              <a:spcBef>
                <a:spcPct val="0"/>
              </a:spcBef>
            </a:pPr>
            <a:r>
              <a:rPr lang="en-US" sz="16170" b="1" u="none" strike="noStrike">
                <a:solidFill>
                  <a:srgbClr val="FFFFFF"/>
                </a:solidFill>
                <a:latin typeface="Poppins Medium Bold"/>
                <a:ea typeface="Poppins Medium Bold"/>
                <a:cs typeface="Poppins Medium Bold"/>
                <a:sym typeface="Poppins Medium Bold"/>
              </a:rPr>
              <a:t>TECHNOLOGY</a:t>
            </a:r>
          </a:p>
        </p:txBody>
      </p:sp>
      <p:sp>
        <p:nvSpPr>
          <p:cNvPr id="6" name="TextBox 6"/>
          <p:cNvSpPr txBox="1"/>
          <p:nvPr/>
        </p:nvSpPr>
        <p:spPr>
          <a:xfrm>
            <a:off x="4292115" y="6421758"/>
            <a:ext cx="9703770" cy="439280"/>
          </a:xfrm>
          <a:prstGeom prst="rect">
            <a:avLst/>
          </a:prstGeom>
        </p:spPr>
        <p:txBody>
          <a:bodyPr lIns="0" tIns="0" rIns="0" bIns="0" rtlCol="0" anchor="t">
            <a:spAutoFit/>
          </a:bodyPr>
          <a:lstStyle/>
          <a:p>
            <a:pPr algn="ctr">
              <a:lnSpc>
                <a:spcPts val="3236"/>
              </a:lnSpc>
            </a:pPr>
            <a:r>
              <a:rPr lang="en-US" sz="3204" b="1" spc="1345">
                <a:solidFill>
                  <a:srgbClr val="10B5BF"/>
                </a:solidFill>
                <a:latin typeface="Poppins Medium Bold"/>
                <a:ea typeface="Poppins Medium Bold"/>
                <a:cs typeface="Poppins Medium Bold"/>
                <a:sym typeface="Poppins Medium Bold"/>
              </a:rPr>
              <a:t>CONSULTING</a:t>
            </a:r>
          </a:p>
        </p:txBody>
      </p:sp>
      <p:sp>
        <p:nvSpPr>
          <p:cNvPr id="7" name="Freeform 7"/>
          <p:cNvSpPr/>
          <p:nvPr/>
        </p:nvSpPr>
        <p:spPr>
          <a:xfrm>
            <a:off x="10498233" y="5004133"/>
            <a:ext cx="8329423" cy="6769440"/>
          </a:xfrm>
          <a:custGeom>
            <a:avLst/>
            <a:gdLst/>
            <a:ahLst/>
            <a:cxnLst/>
            <a:rect l="l" t="t" r="r" b="b"/>
            <a:pathLst>
              <a:path w="8329423" h="6769440">
                <a:moveTo>
                  <a:pt x="0" y="0"/>
                </a:moveTo>
                <a:lnTo>
                  <a:pt x="8329423" y="0"/>
                </a:lnTo>
                <a:lnTo>
                  <a:pt x="8329423" y="6769440"/>
                </a:lnTo>
                <a:lnTo>
                  <a:pt x="0" y="6769440"/>
                </a:lnTo>
                <a:lnTo>
                  <a:pt x="0" y="0"/>
                </a:lnTo>
                <a:close/>
              </a:path>
            </a:pathLst>
          </a:custGeom>
          <a:blipFill>
            <a:blip r:embed="rId6"/>
            <a:stretch>
              <a:fillRect l="-111332" t="-80662" r="-9045"/>
            </a:stretch>
          </a:blipFill>
        </p:spPr>
        <p:txBody>
          <a:bodyPr/>
          <a:lstStyle/>
          <a:p>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0AB1EEB-93E1-F0B8-84A3-7EBA6FF81D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E0CAAB-23AC-5821-01B8-46CBF5A3E4C1}"/>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3E076899-1247-1F16-2D9C-293D0D7DF5F5}"/>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25" name="Picture 24">
            <a:extLst>
              <a:ext uri="{FF2B5EF4-FFF2-40B4-BE49-F238E27FC236}">
                <a16:creationId xmlns:a16="http://schemas.microsoft.com/office/drawing/2014/main" id="{DD6ADF8B-68E1-8867-1B40-098BED116733}"/>
              </a:ext>
            </a:extLst>
          </p:cNvPr>
          <p:cNvPicPr>
            <a:picLocks noChangeAspect="1"/>
          </p:cNvPicPr>
          <p:nvPr/>
        </p:nvPicPr>
        <p:blipFill>
          <a:blip r:embed="rId5"/>
          <a:stretch>
            <a:fillRect/>
          </a:stretch>
        </p:blipFill>
        <p:spPr>
          <a:xfrm>
            <a:off x="958159" y="3238500"/>
            <a:ext cx="16371681" cy="5334000"/>
          </a:xfrm>
          <a:prstGeom prst="rect">
            <a:avLst/>
          </a:prstGeom>
        </p:spPr>
      </p:pic>
    </p:spTree>
    <p:extLst>
      <p:ext uri="{BB962C8B-B14F-4D97-AF65-F5344CB8AC3E}">
        <p14:creationId xmlns:p14="http://schemas.microsoft.com/office/powerpoint/2010/main" val="2682475321"/>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B27D7E-10CF-A2F8-55AB-61CC8CFA58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F50BF9-06EC-7BCE-1C0D-850A26187626}"/>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2F9A0A73-4F49-CA3A-89D2-BD8C1D345417}"/>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4" name="Picture 3" descr="A graph with green line and black buttons&#10;&#10;Description automatically generated with medium confidence">
            <a:extLst>
              <a:ext uri="{FF2B5EF4-FFF2-40B4-BE49-F238E27FC236}">
                <a16:creationId xmlns:a16="http://schemas.microsoft.com/office/drawing/2014/main" id="{1FEAA9D9-F519-346D-1F9D-FEF5A26CC328}"/>
              </a:ext>
            </a:extLst>
          </p:cNvPr>
          <p:cNvPicPr>
            <a:picLocks noChangeAspect="1"/>
          </p:cNvPicPr>
          <p:nvPr/>
        </p:nvPicPr>
        <p:blipFill>
          <a:blip r:embed="rId5">
            <a:extLst>
              <a:ext uri="{28A0092B-C50C-407E-A947-70E740481C1C}">
                <a14:useLocalDpi xmlns:a14="http://schemas.microsoft.com/office/drawing/2010/main" val="0"/>
              </a:ext>
            </a:extLst>
          </a:blip>
          <a:srcRect l="4445" t="18148" r="2777" b="5556"/>
          <a:stretch/>
        </p:blipFill>
        <p:spPr>
          <a:xfrm>
            <a:off x="2781299" y="2247900"/>
            <a:ext cx="12725400" cy="7848600"/>
          </a:xfrm>
          <a:prstGeom prst="rect">
            <a:avLst/>
          </a:prstGeom>
        </p:spPr>
      </p:pic>
    </p:spTree>
    <p:extLst>
      <p:ext uri="{BB962C8B-B14F-4D97-AF65-F5344CB8AC3E}">
        <p14:creationId xmlns:p14="http://schemas.microsoft.com/office/powerpoint/2010/main" val="1519786752"/>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073AF0-F74B-88EC-32A5-3FFDE7BE81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7069E3-8CAB-7E31-DEF2-6BD2BBF1BF80}"/>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FA5A5B71-EDB8-70DF-740C-5E07E9BE42A1}"/>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4" name="Picture 3" descr="A graph with a line drawn on it&#10;&#10;Description automatically generated">
            <a:extLst>
              <a:ext uri="{FF2B5EF4-FFF2-40B4-BE49-F238E27FC236}">
                <a16:creationId xmlns:a16="http://schemas.microsoft.com/office/drawing/2014/main" id="{34DB96A7-EEB2-68E1-3268-B9ACADC952F7}"/>
              </a:ext>
            </a:extLst>
          </p:cNvPr>
          <p:cNvPicPr>
            <a:picLocks noChangeAspect="1"/>
          </p:cNvPicPr>
          <p:nvPr/>
        </p:nvPicPr>
        <p:blipFill>
          <a:blip r:embed="rId5">
            <a:extLst>
              <a:ext uri="{28A0092B-C50C-407E-A947-70E740481C1C}">
                <a14:useLocalDpi xmlns:a14="http://schemas.microsoft.com/office/drawing/2010/main" val="0"/>
              </a:ext>
            </a:extLst>
          </a:blip>
          <a:srcRect l="5555" t="16667" r="2778" b="7037"/>
          <a:stretch/>
        </p:blipFill>
        <p:spPr>
          <a:xfrm>
            <a:off x="2446398" y="2171700"/>
            <a:ext cx="12573000" cy="7848600"/>
          </a:xfrm>
          <a:prstGeom prst="rect">
            <a:avLst/>
          </a:prstGeom>
        </p:spPr>
      </p:pic>
    </p:spTree>
    <p:extLst>
      <p:ext uri="{BB962C8B-B14F-4D97-AF65-F5344CB8AC3E}">
        <p14:creationId xmlns:p14="http://schemas.microsoft.com/office/powerpoint/2010/main" val="1804465394"/>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5D4A271-C2F1-B150-AE01-B15BFC4549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EF7AAE-4915-33A8-6476-38F362EC749A}"/>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80D43670-B90B-D4EF-F92A-A3A39477D4FA}"/>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4" name="Picture 3" descr="A graph with red and green lines&#10;&#10;Description automatically generated">
            <a:extLst>
              <a:ext uri="{FF2B5EF4-FFF2-40B4-BE49-F238E27FC236}">
                <a16:creationId xmlns:a16="http://schemas.microsoft.com/office/drawing/2014/main" id="{A84D91C9-7A50-E941-2F72-4A5DD636EB9D}"/>
              </a:ext>
            </a:extLst>
          </p:cNvPr>
          <p:cNvPicPr>
            <a:picLocks noChangeAspect="1"/>
          </p:cNvPicPr>
          <p:nvPr/>
        </p:nvPicPr>
        <p:blipFill>
          <a:blip r:embed="rId5">
            <a:extLst>
              <a:ext uri="{28A0092B-C50C-407E-A947-70E740481C1C}">
                <a14:useLocalDpi xmlns:a14="http://schemas.microsoft.com/office/drawing/2010/main" val="0"/>
              </a:ext>
            </a:extLst>
          </a:blip>
          <a:srcRect l="561" t="12878" r="2809" b="3225"/>
          <a:stretch/>
        </p:blipFill>
        <p:spPr>
          <a:xfrm>
            <a:off x="2933700" y="2095500"/>
            <a:ext cx="12420600" cy="8087833"/>
          </a:xfrm>
          <a:prstGeom prst="rect">
            <a:avLst/>
          </a:prstGeom>
        </p:spPr>
      </p:pic>
    </p:spTree>
    <p:extLst>
      <p:ext uri="{BB962C8B-B14F-4D97-AF65-F5344CB8AC3E}">
        <p14:creationId xmlns:p14="http://schemas.microsoft.com/office/powerpoint/2010/main" val="3782648912"/>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03D4EAF-088B-2DED-EEED-6D20A90C05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55BD1D-6E03-93C7-3474-450B252B4E76}"/>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3C05919F-7CFD-95AA-EEF2-6E25D667C72F}"/>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5" name="Picture 4" descr="A graph with green lines and red text&#10;&#10;Description automatically generated">
            <a:extLst>
              <a:ext uri="{FF2B5EF4-FFF2-40B4-BE49-F238E27FC236}">
                <a16:creationId xmlns:a16="http://schemas.microsoft.com/office/drawing/2014/main" id="{BBF24746-91B7-E9C2-1F68-D66B6CB127AA}"/>
              </a:ext>
            </a:extLst>
          </p:cNvPr>
          <p:cNvPicPr>
            <a:picLocks noChangeAspect="1"/>
          </p:cNvPicPr>
          <p:nvPr/>
        </p:nvPicPr>
        <p:blipFill>
          <a:blip r:embed="rId5">
            <a:extLst>
              <a:ext uri="{28A0092B-C50C-407E-A947-70E740481C1C}">
                <a14:useLocalDpi xmlns:a14="http://schemas.microsoft.com/office/drawing/2010/main" val="0"/>
              </a:ext>
            </a:extLst>
          </a:blip>
          <a:srcRect l="1" t="13334" r="3334" b="1852"/>
          <a:stretch/>
        </p:blipFill>
        <p:spPr>
          <a:xfrm>
            <a:off x="2895600" y="2063531"/>
            <a:ext cx="12496800" cy="8223469"/>
          </a:xfrm>
          <a:prstGeom prst="rect">
            <a:avLst/>
          </a:prstGeom>
        </p:spPr>
      </p:pic>
    </p:spTree>
    <p:extLst>
      <p:ext uri="{BB962C8B-B14F-4D97-AF65-F5344CB8AC3E}">
        <p14:creationId xmlns:p14="http://schemas.microsoft.com/office/powerpoint/2010/main" val="1874197240"/>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7353B84-E2F6-CF19-248C-305C1EE938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23FFF7-153C-BE06-CE9F-B189AC83864F}"/>
              </a:ext>
            </a:extLst>
          </p:cNvPr>
          <p:cNvSpPr/>
          <p:nvPr/>
        </p:nvSpPr>
        <p:spPr>
          <a:xfrm>
            <a:off x="4572000" y="-1104900"/>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LID4096" dirty="0"/>
          </a:p>
        </p:txBody>
      </p:sp>
      <p:sp>
        <p:nvSpPr>
          <p:cNvPr id="7" name="TextBox 7">
            <a:extLst>
              <a:ext uri="{FF2B5EF4-FFF2-40B4-BE49-F238E27FC236}">
                <a16:creationId xmlns:a16="http://schemas.microsoft.com/office/drawing/2014/main" id="{050B02F2-9E5B-35E5-4B86-3AF63B78D20F}"/>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25" name="Picture 24">
            <a:extLst>
              <a:ext uri="{FF2B5EF4-FFF2-40B4-BE49-F238E27FC236}">
                <a16:creationId xmlns:a16="http://schemas.microsoft.com/office/drawing/2014/main" id="{8328E353-ECF6-DCFE-A2AA-9164119B0998}"/>
              </a:ext>
            </a:extLst>
          </p:cNvPr>
          <p:cNvPicPr>
            <a:picLocks noChangeAspect="1"/>
          </p:cNvPicPr>
          <p:nvPr/>
        </p:nvPicPr>
        <p:blipFill>
          <a:blip r:embed="rId5"/>
          <a:stretch>
            <a:fillRect/>
          </a:stretch>
        </p:blipFill>
        <p:spPr>
          <a:xfrm>
            <a:off x="-3429000" y="4076700"/>
            <a:ext cx="16371681" cy="5334000"/>
          </a:xfrm>
          <a:prstGeom prst="rect">
            <a:avLst/>
          </a:prstGeom>
        </p:spPr>
      </p:pic>
      <p:cxnSp>
        <p:nvCxnSpPr>
          <p:cNvPr id="4" name="Straight Connector 3">
            <a:extLst>
              <a:ext uri="{FF2B5EF4-FFF2-40B4-BE49-F238E27FC236}">
                <a16:creationId xmlns:a16="http://schemas.microsoft.com/office/drawing/2014/main" id="{A00BE14B-B859-C180-D58F-06D162BCC4B9}"/>
              </a:ext>
            </a:extLst>
          </p:cNvPr>
          <p:cNvCxnSpPr>
            <a:cxnSpLocks/>
          </p:cNvCxnSpPr>
          <p:nvPr/>
        </p:nvCxnSpPr>
        <p:spPr>
          <a:xfrm>
            <a:off x="10395641" y="4076700"/>
            <a:ext cx="0" cy="5334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E3426687-E30D-2059-28C5-3C4AF5A206B0}"/>
              </a:ext>
            </a:extLst>
          </p:cNvPr>
          <p:cNvSpPr txBox="1"/>
          <p:nvPr/>
        </p:nvSpPr>
        <p:spPr>
          <a:xfrm>
            <a:off x="3607957" y="4255476"/>
            <a:ext cx="1475563" cy="584775"/>
          </a:xfrm>
          <a:prstGeom prst="rect">
            <a:avLst/>
          </a:prstGeom>
          <a:noFill/>
        </p:spPr>
        <p:txBody>
          <a:bodyPr wrap="square" rtlCol="0">
            <a:spAutoFit/>
          </a:bodyPr>
          <a:lstStyle/>
          <a:p>
            <a:r>
              <a:rPr lang="en-MY" sz="3200" b="1" dirty="0">
                <a:solidFill>
                  <a:schemeClr val="bg1"/>
                </a:solidFill>
                <a:highlight>
                  <a:srgbClr val="FF0000"/>
                </a:highlight>
              </a:rPr>
              <a:t>Train</a:t>
            </a:r>
            <a:endParaRPr lang="LID4096" sz="3200" b="1" dirty="0">
              <a:solidFill>
                <a:schemeClr val="bg1"/>
              </a:solidFill>
              <a:highlight>
                <a:srgbClr val="FF0000"/>
              </a:highlight>
            </a:endParaRPr>
          </a:p>
        </p:txBody>
      </p:sp>
      <p:sp>
        <p:nvSpPr>
          <p:cNvPr id="8" name="TextBox 7">
            <a:extLst>
              <a:ext uri="{FF2B5EF4-FFF2-40B4-BE49-F238E27FC236}">
                <a16:creationId xmlns:a16="http://schemas.microsoft.com/office/drawing/2014/main" id="{D5EAE4AC-9D95-2923-54BE-485AB50A2011}"/>
              </a:ext>
            </a:extLst>
          </p:cNvPr>
          <p:cNvSpPr txBox="1"/>
          <p:nvPr/>
        </p:nvSpPr>
        <p:spPr>
          <a:xfrm>
            <a:off x="11175976" y="4249614"/>
            <a:ext cx="1124665"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spTree>
    <p:extLst>
      <p:ext uri="{BB962C8B-B14F-4D97-AF65-F5344CB8AC3E}">
        <p14:creationId xmlns:p14="http://schemas.microsoft.com/office/powerpoint/2010/main" val="2865466974"/>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0D913BA-480D-90CA-754A-3E35385713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C95420-8B18-69F5-3CC2-1CC75C7C4B1F}"/>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r>
              <a:rPr lang="en-MY" dirty="0"/>
              <a:t>`</a:t>
            </a:r>
            <a:endParaRPr lang="LID4096" dirty="0"/>
          </a:p>
        </p:txBody>
      </p:sp>
      <p:sp>
        <p:nvSpPr>
          <p:cNvPr id="7" name="TextBox 7">
            <a:extLst>
              <a:ext uri="{FF2B5EF4-FFF2-40B4-BE49-F238E27FC236}">
                <a16:creationId xmlns:a16="http://schemas.microsoft.com/office/drawing/2014/main" id="{E63C27DB-9BFC-538D-C92D-091ACFB71A49}"/>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25" name="Picture 24">
            <a:extLst>
              <a:ext uri="{FF2B5EF4-FFF2-40B4-BE49-F238E27FC236}">
                <a16:creationId xmlns:a16="http://schemas.microsoft.com/office/drawing/2014/main" id="{31F80FFF-4C72-510A-376F-B36CD2D9B388}"/>
              </a:ext>
            </a:extLst>
          </p:cNvPr>
          <p:cNvPicPr>
            <a:picLocks noChangeAspect="1"/>
          </p:cNvPicPr>
          <p:nvPr/>
        </p:nvPicPr>
        <p:blipFill>
          <a:blip r:embed="rId5"/>
          <a:stretch>
            <a:fillRect/>
          </a:stretch>
        </p:blipFill>
        <p:spPr>
          <a:xfrm>
            <a:off x="1600200" y="2490833"/>
            <a:ext cx="9786040" cy="3188355"/>
          </a:xfrm>
          <a:prstGeom prst="rect">
            <a:avLst/>
          </a:prstGeom>
        </p:spPr>
      </p:pic>
      <p:cxnSp>
        <p:nvCxnSpPr>
          <p:cNvPr id="4" name="Straight Connector 3">
            <a:extLst>
              <a:ext uri="{FF2B5EF4-FFF2-40B4-BE49-F238E27FC236}">
                <a16:creationId xmlns:a16="http://schemas.microsoft.com/office/drawing/2014/main" id="{3DBC7E1E-0577-D651-181C-8C755B089AAE}"/>
              </a:ext>
            </a:extLst>
          </p:cNvPr>
          <p:cNvCxnSpPr>
            <a:cxnSpLocks/>
          </p:cNvCxnSpPr>
          <p:nvPr/>
        </p:nvCxnSpPr>
        <p:spPr>
          <a:xfrm>
            <a:off x="9372600" y="2507731"/>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D9DDFC2D-02CA-F976-3AE9-9656785D1B39}"/>
              </a:ext>
            </a:extLst>
          </p:cNvPr>
          <p:cNvSpPr txBox="1"/>
          <p:nvPr/>
        </p:nvSpPr>
        <p:spPr>
          <a:xfrm>
            <a:off x="5105400" y="2513227"/>
            <a:ext cx="1022187" cy="584775"/>
          </a:xfrm>
          <a:prstGeom prst="rect">
            <a:avLst/>
          </a:prstGeom>
          <a:noFill/>
        </p:spPr>
        <p:txBody>
          <a:bodyPr wrap="square" rtlCol="0">
            <a:spAutoFit/>
          </a:bodyPr>
          <a:lstStyle/>
          <a:p>
            <a:r>
              <a:rPr lang="en-MY" sz="3200" b="1" dirty="0">
                <a:solidFill>
                  <a:schemeClr val="bg1"/>
                </a:solidFill>
                <a:highlight>
                  <a:srgbClr val="FF0000"/>
                </a:highlight>
              </a:rPr>
              <a:t>Train</a:t>
            </a:r>
            <a:endParaRPr lang="LID4096" sz="3200" b="1" dirty="0">
              <a:solidFill>
                <a:schemeClr val="bg1"/>
              </a:solidFill>
              <a:highlight>
                <a:srgbClr val="FF0000"/>
              </a:highlight>
            </a:endParaRPr>
          </a:p>
        </p:txBody>
      </p:sp>
      <p:sp>
        <p:nvSpPr>
          <p:cNvPr id="8" name="TextBox 7">
            <a:extLst>
              <a:ext uri="{FF2B5EF4-FFF2-40B4-BE49-F238E27FC236}">
                <a16:creationId xmlns:a16="http://schemas.microsoft.com/office/drawing/2014/main" id="{EE589F1B-023A-EBE6-FC7C-6155818F14C0}"/>
              </a:ext>
            </a:extLst>
          </p:cNvPr>
          <p:cNvSpPr txBox="1"/>
          <p:nvPr/>
        </p:nvSpPr>
        <p:spPr>
          <a:xfrm>
            <a:off x="9928991" y="2507731"/>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pic>
        <p:nvPicPr>
          <p:cNvPr id="11" name="Picture 10">
            <a:extLst>
              <a:ext uri="{FF2B5EF4-FFF2-40B4-BE49-F238E27FC236}">
                <a16:creationId xmlns:a16="http://schemas.microsoft.com/office/drawing/2014/main" id="{C9F9B69A-300D-D960-7177-33046AFE7305}"/>
              </a:ext>
            </a:extLst>
          </p:cNvPr>
          <p:cNvPicPr>
            <a:picLocks noChangeAspect="1"/>
          </p:cNvPicPr>
          <p:nvPr/>
        </p:nvPicPr>
        <p:blipFill>
          <a:blip r:embed="rId5"/>
          <a:stretch>
            <a:fillRect/>
          </a:stretch>
        </p:blipFill>
        <p:spPr>
          <a:xfrm>
            <a:off x="1600200" y="5860395"/>
            <a:ext cx="9786040" cy="3188355"/>
          </a:xfrm>
          <a:prstGeom prst="rect">
            <a:avLst/>
          </a:prstGeom>
        </p:spPr>
      </p:pic>
      <p:cxnSp>
        <p:nvCxnSpPr>
          <p:cNvPr id="12" name="Straight Connector 11">
            <a:extLst>
              <a:ext uri="{FF2B5EF4-FFF2-40B4-BE49-F238E27FC236}">
                <a16:creationId xmlns:a16="http://schemas.microsoft.com/office/drawing/2014/main" id="{755D0CA8-BEE2-BD2F-C513-5AA3A5733EBF}"/>
              </a:ext>
            </a:extLst>
          </p:cNvPr>
          <p:cNvCxnSpPr>
            <a:cxnSpLocks/>
          </p:cNvCxnSpPr>
          <p:nvPr/>
        </p:nvCxnSpPr>
        <p:spPr>
          <a:xfrm>
            <a:off x="9372600" y="5877293"/>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81D368A0-1088-4777-CCE4-E638429F3A22}"/>
              </a:ext>
            </a:extLst>
          </p:cNvPr>
          <p:cNvSpPr txBox="1"/>
          <p:nvPr/>
        </p:nvSpPr>
        <p:spPr>
          <a:xfrm>
            <a:off x="9928991" y="5877293"/>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sp>
        <p:nvSpPr>
          <p:cNvPr id="15" name="TextBox 14">
            <a:extLst>
              <a:ext uri="{FF2B5EF4-FFF2-40B4-BE49-F238E27FC236}">
                <a16:creationId xmlns:a16="http://schemas.microsoft.com/office/drawing/2014/main" id="{35E0C1FF-0776-B47E-ECE3-406D78B28B6E}"/>
              </a:ext>
            </a:extLst>
          </p:cNvPr>
          <p:cNvSpPr txBox="1"/>
          <p:nvPr/>
        </p:nvSpPr>
        <p:spPr>
          <a:xfrm>
            <a:off x="76202" y="2463213"/>
            <a:ext cx="761999" cy="584775"/>
          </a:xfrm>
          <a:prstGeom prst="rect">
            <a:avLst/>
          </a:prstGeom>
          <a:noFill/>
        </p:spPr>
        <p:txBody>
          <a:bodyPr wrap="square" rtlCol="0">
            <a:spAutoFit/>
          </a:bodyPr>
          <a:lstStyle/>
          <a:p>
            <a:r>
              <a:rPr lang="en-MY" sz="3200" b="1" dirty="0">
                <a:solidFill>
                  <a:schemeClr val="bg1"/>
                </a:solidFill>
              </a:rPr>
              <a:t>H0:</a:t>
            </a:r>
            <a:endParaRPr lang="LID4096" sz="3200" b="1" dirty="0">
              <a:solidFill>
                <a:schemeClr val="bg1"/>
              </a:solidFill>
            </a:endParaRPr>
          </a:p>
        </p:txBody>
      </p:sp>
      <p:sp>
        <p:nvSpPr>
          <p:cNvPr id="16" name="TextBox 15">
            <a:extLst>
              <a:ext uri="{FF2B5EF4-FFF2-40B4-BE49-F238E27FC236}">
                <a16:creationId xmlns:a16="http://schemas.microsoft.com/office/drawing/2014/main" id="{05CC1755-8FB6-42A5-9E9E-5059C5067E0C}"/>
              </a:ext>
            </a:extLst>
          </p:cNvPr>
          <p:cNvSpPr txBox="1"/>
          <p:nvPr/>
        </p:nvSpPr>
        <p:spPr>
          <a:xfrm>
            <a:off x="76201" y="5880224"/>
            <a:ext cx="761999" cy="584775"/>
          </a:xfrm>
          <a:prstGeom prst="rect">
            <a:avLst/>
          </a:prstGeom>
          <a:noFill/>
        </p:spPr>
        <p:txBody>
          <a:bodyPr wrap="square" rtlCol="0">
            <a:spAutoFit/>
          </a:bodyPr>
          <a:lstStyle/>
          <a:p>
            <a:r>
              <a:rPr lang="en-MY" sz="3200" b="1" dirty="0">
                <a:solidFill>
                  <a:schemeClr val="bg1"/>
                </a:solidFill>
              </a:rPr>
              <a:t>H1:</a:t>
            </a:r>
            <a:endParaRPr lang="LID4096" sz="3200" b="1" dirty="0">
              <a:solidFill>
                <a:schemeClr val="bg1"/>
              </a:solidFill>
            </a:endParaRPr>
          </a:p>
        </p:txBody>
      </p:sp>
      <p:pic>
        <p:nvPicPr>
          <p:cNvPr id="5" name="Picture 4" descr="A graph with a line drawn on it&#10;&#10;Description automatically generated">
            <a:extLst>
              <a:ext uri="{FF2B5EF4-FFF2-40B4-BE49-F238E27FC236}">
                <a16:creationId xmlns:a16="http://schemas.microsoft.com/office/drawing/2014/main" id="{64F005D4-EB74-79DA-3489-6A036C61AB03}"/>
              </a:ext>
            </a:extLst>
          </p:cNvPr>
          <p:cNvPicPr>
            <a:picLocks noChangeAspect="1"/>
          </p:cNvPicPr>
          <p:nvPr/>
        </p:nvPicPr>
        <p:blipFill>
          <a:blip r:embed="rId6" cstate="print">
            <a:extLst>
              <a:ext uri="{28A0092B-C50C-407E-A947-70E740481C1C}">
                <a14:useLocalDpi xmlns:a14="http://schemas.microsoft.com/office/drawing/2010/main" val="0"/>
              </a:ext>
            </a:extLst>
          </a:blip>
          <a:srcRect l="5555" t="16667" r="2778" b="7037"/>
          <a:stretch/>
        </p:blipFill>
        <p:spPr>
          <a:xfrm>
            <a:off x="12050214" y="5267793"/>
            <a:ext cx="2811402" cy="1754997"/>
          </a:xfrm>
          <a:prstGeom prst="rect">
            <a:avLst/>
          </a:prstGeom>
        </p:spPr>
      </p:pic>
    </p:spTree>
    <p:extLst>
      <p:ext uri="{BB962C8B-B14F-4D97-AF65-F5344CB8AC3E}">
        <p14:creationId xmlns:p14="http://schemas.microsoft.com/office/powerpoint/2010/main" val="499103756"/>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E9A2CC3-909F-9443-A0E4-1156DEFA7B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3E45C0-BC8C-9B92-24B8-0C203236CDD8}"/>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r>
              <a:rPr lang="en-MY" dirty="0"/>
              <a:t>`</a:t>
            </a:r>
            <a:endParaRPr lang="LID4096" dirty="0"/>
          </a:p>
        </p:txBody>
      </p:sp>
      <p:sp>
        <p:nvSpPr>
          <p:cNvPr id="7" name="TextBox 7">
            <a:extLst>
              <a:ext uri="{FF2B5EF4-FFF2-40B4-BE49-F238E27FC236}">
                <a16:creationId xmlns:a16="http://schemas.microsoft.com/office/drawing/2014/main" id="{BEE365BB-2522-9A7B-6C90-2FC4E7DD12BF}"/>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25" name="Picture 24">
            <a:extLst>
              <a:ext uri="{FF2B5EF4-FFF2-40B4-BE49-F238E27FC236}">
                <a16:creationId xmlns:a16="http://schemas.microsoft.com/office/drawing/2014/main" id="{4207636F-F9BC-802F-17D4-14D8596CCD2C}"/>
              </a:ext>
            </a:extLst>
          </p:cNvPr>
          <p:cNvPicPr>
            <a:picLocks noChangeAspect="1"/>
          </p:cNvPicPr>
          <p:nvPr/>
        </p:nvPicPr>
        <p:blipFill>
          <a:blip r:embed="rId5"/>
          <a:stretch>
            <a:fillRect/>
          </a:stretch>
        </p:blipFill>
        <p:spPr>
          <a:xfrm>
            <a:off x="1600200" y="2490833"/>
            <a:ext cx="9786040" cy="3188355"/>
          </a:xfrm>
          <a:prstGeom prst="rect">
            <a:avLst/>
          </a:prstGeom>
        </p:spPr>
      </p:pic>
      <p:cxnSp>
        <p:nvCxnSpPr>
          <p:cNvPr id="4" name="Straight Connector 3">
            <a:extLst>
              <a:ext uri="{FF2B5EF4-FFF2-40B4-BE49-F238E27FC236}">
                <a16:creationId xmlns:a16="http://schemas.microsoft.com/office/drawing/2014/main" id="{CC4CA1E2-12F2-2022-A5AC-CABFADC7DE15}"/>
              </a:ext>
            </a:extLst>
          </p:cNvPr>
          <p:cNvCxnSpPr>
            <a:cxnSpLocks/>
          </p:cNvCxnSpPr>
          <p:nvPr/>
        </p:nvCxnSpPr>
        <p:spPr>
          <a:xfrm>
            <a:off x="9372600" y="2507731"/>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D67AE552-4A0E-8C39-C069-C3ABE08B184A}"/>
              </a:ext>
            </a:extLst>
          </p:cNvPr>
          <p:cNvSpPr txBox="1"/>
          <p:nvPr/>
        </p:nvSpPr>
        <p:spPr>
          <a:xfrm>
            <a:off x="5105400" y="2513227"/>
            <a:ext cx="1022187" cy="584775"/>
          </a:xfrm>
          <a:prstGeom prst="rect">
            <a:avLst/>
          </a:prstGeom>
          <a:noFill/>
        </p:spPr>
        <p:txBody>
          <a:bodyPr wrap="square" rtlCol="0">
            <a:spAutoFit/>
          </a:bodyPr>
          <a:lstStyle/>
          <a:p>
            <a:r>
              <a:rPr lang="en-MY" sz="3200" b="1" dirty="0">
                <a:solidFill>
                  <a:schemeClr val="bg1"/>
                </a:solidFill>
                <a:highlight>
                  <a:srgbClr val="FF0000"/>
                </a:highlight>
              </a:rPr>
              <a:t>Train</a:t>
            </a:r>
            <a:endParaRPr lang="LID4096" sz="3200" b="1" dirty="0">
              <a:solidFill>
                <a:schemeClr val="bg1"/>
              </a:solidFill>
              <a:highlight>
                <a:srgbClr val="FF0000"/>
              </a:highlight>
            </a:endParaRPr>
          </a:p>
        </p:txBody>
      </p:sp>
      <p:sp>
        <p:nvSpPr>
          <p:cNvPr id="8" name="TextBox 7">
            <a:extLst>
              <a:ext uri="{FF2B5EF4-FFF2-40B4-BE49-F238E27FC236}">
                <a16:creationId xmlns:a16="http://schemas.microsoft.com/office/drawing/2014/main" id="{AB4D0FFF-5FC8-3881-A94D-90AAF28D027E}"/>
              </a:ext>
            </a:extLst>
          </p:cNvPr>
          <p:cNvSpPr txBox="1"/>
          <p:nvPr/>
        </p:nvSpPr>
        <p:spPr>
          <a:xfrm>
            <a:off x="9928991" y="2507731"/>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pic>
        <p:nvPicPr>
          <p:cNvPr id="11" name="Picture 10">
            <a:extLst>
              <a:ext uri="{FF2B5EF4-FFF2-40B4-BE49-F238E27FC236}">
                <a16:creationId xmlns:a16="http://schemas.microsoft.com/office/drawing/2014/main" id="{1C7DC598-ABFC-F0E1-C9FB-A7AF3EB6C7E8}"/>
              </a:ext>
            </a:extLst>
          </p:cNvPr>
          <p:cNvPicPr>
            <a:picLocks noChangeAspect="1"/>
          </p:cNvPicPr>
          <p:nvPr/>
        </p:nvPicPr>
        <p:blipFill>
          <a:blip r:embed="rId5"/>
          <a:stretch>
            <a:fillRect/>
          </a:stretch>
        </p:blipFill>
        <p:spPr>
          <a:xfrm>
            <a:off x="1600200" y="5860395"/>
            <a:ext cx="9786040" cy="3188355"/>
          </a:xfrm>
          <a:prstGeom prst="rect">
            <a:avLst/>
          </a:prstGeom>
        </p:spPr>
      </p:pic>
      <p:cxnSp>
        <p:nvCxnSpPr>
          <p:cNvPr id="12" name="Straight Connector 11">
            <a:extLst>
              <a:ext uri="{FF2B5EF4-FFF2-40B4-BE49-F238E27FC236}">
                <a16:creationId xmlns:a16="http://schemas.microsoft.com/office/drawing/2014/main" id="{72041593-AEDE-6A37-28C7-2236DE9C3ACE}"/>
              </a:ext>
            </a:extLst>
          </p:cNvPr>
          <p:cNvCxnSpPr>
            <a:cxnSpLocks/>
          </p:cNvCxnSpPr>
          <p:nvPr/>
        </p:nvCxnSpPr>
        <p:spPr>
          <a:xfrm>
            <a:off x="9372600" y="5877293"/>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D1460BB-7BE7-64B8-A8D0-D5F731E1A179}"/>
              </a:ext>
            </a:extLst>
          </p:cNvPr>
          <p:cNvSpPr txBox="1"/>
          <p:nvPr/>
        </p:nvSpPr>
        <p:spPr>
          <a:xfrm>
            <a:off x="9928991" y="5877293"/>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sp>
        <p:nvSpPr>
          <p:cNvPr id="15" name="TextBox 14">
            <a:extLst>
              <a:ext uri="{FF2B5EF4-FFF2-40B4-BE49-F238E27FC236}">
                <a16:creationId xmlns:a16="http://schemas.microsoft.com/office/drawing/2014/main" id="{3F99846B-0992-10CE-8235-CD948F08D1D6}"/>
              </a:ext>
            </a:extLst>
          </p:cNvPr>
          <p:cNvSpPr txBox="1"/>
          <p:nvPr/>
        </p:nvSpPr>
        <p:spPr>
          <a:xfrm>
            <a:off x="76202" y="2463213"/>
            <a:ext cx="761999" cy="584775"/>
          </a:xfrm>
          <a:prstGeom prst="rect">
            <a:avLst/>
          </a:prstGeom>
          <a:noFill/>
        </p:spPr>
        <p:txBody>
          <a:bodyPr wrap="square" rtlCol="0">
            <a:spAutoFit/>
          </a:bodyPr>
          <a:lstStyle/>
          <a:p>
            <a:r>
              <a:rPr lang="en-MY" sz="3200" b="1" dirty="0">
                <a:solidFill>
                  <a:schemeClr val="bg1"/>
                </a:solidFill>
              </a:rPr>
              <a:t>H0:</a:t>
            </a:r>
            <a:endParaRPr lang="LID4096" sz="3200" b="1" dirty="0">
              <a:solidFill>
                <a:schemeClr val="bg1"/>
              </a:solidFill>
            </a:endParaRPr>
          </a:p>
        </p:txBody>
      </p:sp>
      <p:sp>
        <p:nvSpPr>
          <p:cNvPr id="16" name="TextBox 15">
            <a:extLst>
              <a:ext uri="{FF2B5EF4-FFF2-40B4-BE49-F238E27FC236}">
                <a16:creationId xmlns:a16="http://schemas.microsoft.com/office/drawing/2014/main" id="{B57B97FD-D61D-9FA1-8A1B-23DEC811414F}"/>
              </a:ext>
            </a:extLst>
          </p:cNvPr>
          <p:cNvSpPr txBox="1"/>
          <p:nvPr/>
        </p:nvSpPr>
        <p:spPr>
          <a:xfrm>
            <a:off x="76201" y="5880224"/>
            <a:ext cx="761999" cy="584775"/>
          </a:xfrm>
          <a:prstGeom prst="rect">
            <a:avLst/>
          </a:prstGeom>
          <a:noFill/>
        </p:spPr>
        <p:txBody>
          <a:bodyPr wrap="square" rtlCol="0">
            <a:spAutoFit/>
          </a:bodyPr>
          <a:lstStyle/>
          <a:p>
            <a:r>
              <a:rPr lang="en-MY" sz="3200" b="1" dirty="0">
                <a:solidFill>
                  <a:schemeClr val="bg1"/>
                </a:solidFill>
              </a:rPr>
              <a:t>H1:</a:t>
            </a:r>
            <a:endParaRPr lang="LID4096" sz="3200" b="1" dirty="0">
              <a:solidFill>
                <a:schemeClr val="bg1"/>
              </a:solidFill>
            </a:endParaRPr>
          </a:p>
        </p:txBody>
      </p:sp>
      <p:pic>
        <p:nvPicPr>
          <p:cNvPr id="5" name="Picture 4" descr="A graph with a line drawn on it&#10;&#10;Description automatically generated">
            <a:extLst>
              <a:ext uri="{FF2B5EF4-FFF2-40B4-BE49-F238E27FC236}">
                <a16:creationId xmlns:a16="http://schemas.microsoft.com/office/drawing/2014/main" id="{6E998161-4F23-56DB-BA72-425FDA2AF643}"/>
              </a:ext>
            </a:extLst>
          </p:cNvPr>
          <p:cNvPicPr>
            <a:picLocks noChangeAspect="1"/>
          </p:cNvPicPr>
          <p:nvPr/>
        </p:nvPicPr>
        <p:blipFill>
          <a:blip r:embed="rId6" cstate="print">
            <a:extLst>
              <a:ext uri="{28A0092B-C50C-407E-A947-70E740481C1C}">
                <a14:useLocalDpi xmlns:a14="http://schemas.microsoft.com/office/drawing/2010/main" val="0"/>
              </a:ext>
            </a:extLst>
          </a:blip>
          <a:srcRect l="5555" t="16667" r="2778" b="7037"/>
          <a:stretch/>
        </p:blipFill>
        <p:spPr>
          <a:xfrm>
            <a:off x="12050214" y="5267793"/>
            <a:ext cx="2811402" cy="1754997"/>
          </a:xfrm>
          <a:prstGeom prst="rect">
            <a:avLst/>
          </a:prstGeom>
        </p:spPr>
      </p:pic>
      <p:grpSp>
        <p:nvGrpSpPr>
          <p:cNvPr id="23" name="Group 22">
            <a:extLst>
              <a:ext uri="{FF2B5EF4-FFF2-40B4-BE49-F238E27FC236}">
                <a16:creationId xmlns:a16="http://schemas.microsoft.com/office/drawing/2014/main" id="{E3142B10-87EE-CB7B-3CAB-25575456D624}"/>
              </a:ext>
            </a:extLst>
          </p:cNvPr>
          <p:cNvGrpSpPr/>
          <p:nvPr/>
        </p:nvGrpSpPr>
        <p:grpSpPr>
          <a:xfrm>
            <a:off x="11666618" y="6032190"/>
            <a:ext cx="6953369" cy="1981200"/>
            <a:chOff x="11645289" y="6462068"/>
            <a:chExt cx="6953369" cy="1981200"/>
          </a:xfrm>
        </p:grpSpPr>
        <p:pic>
          <p:nvPicPr>
            <p:cNvPr id="18" name="Picture 17">
              <a:extLst>
                <a:ext uri="{FF2B5EF4-FFF2-40B4-BE49-F238E27FC236}">
                  <a16:creationId xmlns:a16="http://schemas.microsoft.com/office/drawing/2014/main" id="{52BFB0F5-8BCF-692C-90B8-BFA7AA4750B4}"/>
                </a:ext>
              </a:extLst>
            </p:cNvPr>
            <p:cNvPicPr>
              <a:picLocks noChangeAspect="1"/>
            </p:cNvPicPr>
            <p:nvPr/>
          </p:nvPicPr>
          <p:blipFill>
            <a:blip r:embed="rId7"/>
            <a:stretch>
              <a:fillRect/>
            </a:stretch>
          </p:blipFill>
          <p:spPr>
            <a:xfrm>
              <a:off x="11645289" y="6462068"/>
              <a:ext cx="6442275" cy="1959176"/>
            </a:xfrm>
            <a:prstGeom prst="rect">
              <a:avLst/>
            </a:prstGeom>
          </p:spPr>
        </p:pic>
        <p:cxnSp>
          <p:nvCxnSpPr>
            <p:cNvPr id="9" name="Straight Connector 8">
              <a:extLst>
                <a:ext uri="{FF2B5EF4-FFF2-40B4-BE49-F238E27FC236}">
                  <a16:creationId xmlns:a16="http://schemas.microsoft.com/office/drawing/2014/main" id="{23A90BFC-F590-8478-01C9-787BF0DAAFF8}"/>
                </a:ext>
              </a:extLst>
            </p:cNvPr>
            <p:cNvCxnSpPr>
              <a:cxnSpLocks/>
            </p:cNvCxnSpPr>
            <p:nvPr/>
          </p:nvCxnSpPr>
          <p:spPr>
            <a:xfrm>
              <a:off x="17555307" y="6462068"/>
              <a:ext cx="0" cy="19812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778B9B37-F14E-5D43-1389-C1603A944E70}"/>
                </a:ext>
              </a:extLst>
            </p:cNvPr>
            <p:cNvSpPr txBox="1"/>
            <p:nvPr/>
          </p:nvSpPr>
          <p:spPr>
            <a:xfrm>
              <a:off x="17576471" y="6503098"/>
              <a:ext cx="1022187" cy="276999"/>
            </a:xfrm>
            <a:prstGeom prst="rect">
              <a:avLst/>
            </a:prstGeom>
            <a:noFill/>
          </p:spPr>
          <p:txBody>
            <a:bodyPr wrap="square" rtlCol="0">
              <a:spAutoFit/>
            </a:bodyPr>
            <a:lstStyle/>
            <a:p>
              <a:r>
                <a:rPr lang="en-MY" sz="1200" b="1" dirty="0">
                  <a:solidFill>
                    <a:schemeClr val="bg1"/>
                  </a:solidFill>
                  <a:highlight>
                    <a:srgbClr val="FF0000"/>
                  </a:highlight>
                </a:rPr>
                <a:t>Train</a:t>
              </a:r>
              <a:endParaRPr lang="LID4096" sz="1200" b="1" dirty="0">
                <a:solidFill>
                  <a:schemeClr val="bg1"/>
                </a:solidFill>
                <a:highlight>
                  <a:srgbClr val="FF0000"/>
                </a:highlight>
              </a:endParaRPr>
            </a:p>
          </p:txBody>
        </p:sp>
      </p:grpSp>
    </p:spTree>
    <p:extLst>
      <p:ext uri="{BB962C8B-B14F-4D97-AF65-F5344CB8AC3E}">
        <p14:creationId xmlns:p14="http://schemas.microsoft.com/office/powerpoint/2010/main" val="2741142170"/>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04EE57F-7CB0-BD58-A207-07637AFDB5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0C770E-8FA4-3E9D-648D-CFB3C22F648F}"/>
              </a:ext>
            </a:extLst>
          </p:cNvPr>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r>
              <a:rPr lang="en-MY" dirty="0"/>
              <a:t>`</a:t>
            </a:r>
            <a:endParaRPr lang="LID4096" dirty="0"/>
          </a:p>
        </p:txBody>
      </p:sp>
      <p:sp>
        <p:nvSpPr>
          <p:cNvPr id="7" name="TextBox 7">
            <a:extLst>
              <a:ext uri="{FF2B5EF4-FFF2-40B4-BE49-F238E27FC236}">
                <a16:creationId xmlns:a16="http://schemas.microsoft.com/office/drawing/2014/main" id="{0B1B23B9-0F58-D154-BA2D-5D1A7D387AEE}"/>
              </a:ext>
            </a:extLst>
          </p:cNvPr>
          <p:cNvSpPr txBox="1"/>
          <p:nvPr/>
        </p:nvSpPr>
        <p:spPr>
          <a:xfrm>
            <a:off x="890224" y="1200150"/>
            <a:ext cx="16507551" cy="1221488"/>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dirty="0">
                <a:solidFill>
                  <a:srgbClr val="FFFFFF"/>
                </a:solidFill>
                <a:latin typeface="Poppins Medium Bold"/>
                <a:ea typeface="Poppins Medium Bold"/>
                <a:cs typeface="Poppins Medium Bold"/>
                <a:sym typeface="Poppins Medium Bold"/>
              </a:rPr>
              <a:t>CONCEPTUAL DESIGN </a:t>
            </a:r>
          </a:p>
        </p:txBody>
      </p:sp>
      <p:pic>
        <p:nvPicPr>
          <p:cNvPr id="25" name="Picture 24">
            <a:extLst>
              <a:ext uri="{FF2B5EF4-FFF2-40B4-BE49-F238E27FC236}">
                <a16:creationId xmlns:a16="http://schemas.microsoft.com/office/drawing/2014/main" id="{A1BF0B29-53F1-5C81-4797-5758DA65D491}"/>
              </a:ext>
            </a:extLst>
          </p:cNvPr>
          <p:cNvPicPr>
            <a:picLocks noChangeAspect="1"/>
          </p:cNvPicPr>
          <p:nvPr/>
        </p:nvPicPr>
        <p:blipFill>
          <a:blip r:embed="rId5"/>
          <a:stretch>
            <a:fillRect/>
          </a:stretch>
        </p:blipFill>
        <p:spPr>
          <a:xfrm>
            <a:off x="1600200" y="2490833"/>
            <a:ext cx="9786040" cy="3188355"/>
          </a:xfrm>
          <a:prstGeom prst="rect">
            <a:avLst/>
          </a:prstGeom>
        </p:spPr>
      </p:pic>
      <p:cxnSp>
        <p:nvCxnSpPr>
          <p:cNvPr id="4" name="Straight Connector 3">
            <a:extLst>
              <a:ext uri="{FF2B5EF4-FFF2-40B4-BE49-F238E27FC236}">
                <a16:creationId xmlns:a16="http://schemas.microsoft.com/office/drawing/2014/main" id="{DFD160C0-7BE1-CFB6-FF80-98E4C7908518}"/>
              </a:ext>
            </a:extLst>
          </p:cNvPr>
          <p:cNvCxnSpPr>
            <a:cxnSpLocks/>
          </p:cNvCxnSpPr>
          <p:nvPr/>
        </p:nvCxnSpPr>
        <p:spPr>
          <a:xfrm>
            <a:off x="9372600" y="2507731"/>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A55C4C35-B9A5-0826-8A59-8F48B91D0086}"/>
              </a:ext>
            </a:extLst>
          </p:cNvPr>
          <p:cNvSpPr txBox="1"/>
          <p:nvPr/>
        </p:nvSpPr>
        <p:spPr>
          <a:xfrm>
            <a:off x="5105400" y="2513227"/>
            <a:ext cx="1022187" cy="584775"/>
          </a:xfrm>
          <a:prstGeom prst="rect">
            <a:avLst/>
          </a:prstGeom>
          <a:noFill/>
        </p:spPr>
        <p:txBody>
          <a:bodyPr wrap="square" rtlCol="0">
            <a:spAutoFit/>
          </a:bodyPr>
          <a:lstStyle/>
          <a:p>
            <a:r>
              <a:rPr lang="en-MY" sz="3200" b="1" dirty="0">
                <a:solidFill>
                  <a:schemeClr val="bg1"/>
                </a:solidFill>
                <a:highlight>
                  <a:srgbClr val="FF0000"/>
                </a:highlight>
              </a:rPr>
              <a:t>Train</a:t>
            </a:r>
            <a:endParaRPr lang="LID4096" sz="3200" b="1" dirty="0">
              <a:solidFill>
                <a:schemeClr val="bg1"/>
              </a:solidFill>
              <a:highlight>
                <a:srgbClr val="FF0000"/>
              </a:highlight>
            </a:endParaRPr>
          </a:p>
        </p:txBody>
      </p:sp>
      <p:sp>
        <p:nvSpPr>
          <p:cNvPr id="8" name="TextBox 7">
            <a:extLst>
              <a:ext uri="{FF2B5EF4-FFF2-40B4-BE49-F238E27FC236}">
                <a16:creationId xmlns:a16="http://schemas.microsoft.com/office/drawing/2014/main" id="{9A713B48-B8F2-BD9C-E694-8AD6B85CD4E7}"/>
              </a:ext>
            </a:extLst>
          </p:cNvPr>
          <p:cNvSpPr txBox="1"/>
          <p:nvPr/>
        </p:nvSpPr>
        <p:spPr>
          <a:xfrm>
            <a:off x="9928991" y="2507731"/>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pic>
        <p:nvPicPr>
          <p:cNvPr id="11" name="Picture 10">
            <a:extLst>
              <a:ext uri="{FF2B5EF4-FFF2-40B4-BE49-F238E27FC236}">
                <a16:creationId xmlns:a16="http://schemas.microsoft.com/office/drawing/2014/main" id="{6F5CCADC-79F8-FE6F-533B-3555525C27EF}"/>
              </a:ext>
            </a:extLst>
          </p:cNvPr>
          <p:cNvPicPr>
            <a:picLocks noChangeAspect="1"/>
          </p:cNvPicPr>
          <p:nvPr/>
        </p:nvPicPr>
        <p:blipFill>
          <a:blip r:embed="rId5"/>
          <a:stretch>
            <a:fillRect/>
          </a:stretch>
        </p:blipFill>
        <p:spPr>
          <a:xfrm>
            <a:off x="1600200" y="5860395"/>
            <a:ext cx="9786040" cy="3188355"/>
          </a:xfrm>
          <a:prstGeom prst="rect">
            <a:avLst/>
          </a:prstGeom>
        </p:spPr>
      </p:pic>
      <p:cxnSp>
        <p:nvCxnSpPr>
          <p:cNvPr id="12" name="Straight Connector 11">
            <a:extLst>
              <a:ext uri="{FF2B5EF4-FFF2-40B4-BE49-F238E27FC236}">
                <a16:creationId xmlns:a16="http://schemas.microsoft.com/office/drawing/2014/main" id="{C5FE0DED-530C-689A-1581-E2E90FD17EFC}"/>
              </a:ext>
            </a:extLst>
          </p:cNvPr>
          <p:cNvCxnSpPr>
            <a:cxnSpLocks/>
          </p:cNvCxnSpPr>
          <p:nvPr/>
        </p:nvCxnSpPr>
        <p:spPr>
          <a:xfrm>
            <a:off x="9372600" y="5877293"/>
            <a:ext cx="0" cy="317145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D44A2F9-0111-F88C-9524-6E9FE4BC156B}"/>
              </a:ext>
            </a:extLst>
          </p:cNvPr>
          <p:cNvSpPr txBox="1"/>
          <p:nvPr/>
        </p:nvSpPr>
        <p:spPr>
          <a:xfrm>
            <a:off x="9928991" y="5877293"/>
            <a:ext cx="900859" cy="584775"/>
          </a:xfrm>
          <a:prstGeom prst="rect">
            <a:avLst/>
          </a:prstGeom>
          <a:noFill/>
        </p:spPr>
        <p:txBody>
          <a:bodyPr wrap="square" rtlCol="0">
            <a:spAutoFit/>
          </a:bodyPr>
          <a:lstStyle/>
          <a:p>
            <a:r>
              <a:rPr lang="en-MY" sz="3200" b="1" dirty="0">
                <a:solidFill>
                  <a:schemeClr val="bg1"/>
                </a:solidFill>
                <a:highlight>
                  <a:srgbClr val="FF0000"/>
                </a:highlight>
              </a:rPr>
              <a:t>Test</a:t>
            </a:r>
            <a:endParaRPr lang="LID4096" sz="3200" b="1" dirty="0">
              <a:solidFill>
                <a:schemeClr val="bg1"/>
              </a:solidFill>
              <a:highlight>
                <a:srgbClr val="FF0000"/>
              </a:highlight>
            </a:endParaRPr>
          </a:p>
        </p:txBody>
      </p:sp>
      <p:sp>
        <p:nvSpPr>
          <p:cNvPr id="15" name="TextBox 14">
            <a:extLst>
              <a:ext uri="{FF2B5EF4-FFF2-40B4-BE49-F238E27FC236}">
                <a16:creationId xmlns:a16="http://schemas.microsoft.com/office/drawing/2014/main" id="{1BCEE78B-BDE1-B1F6-32D1-4A98CF71864A}"/>
              </a:ext>
            </a:extLst>
          </p:cNvPr>
          <p:cNvSpPr txBox="1"/>
          <p:nvPr/>
        </p:nvSpPr>
        <p:spPr>
          <a:xfrm>
            <a:off x="76202" y="2463213"/>
            <a:ext cx="761999" cy="584775"/>
          </a:xfrm>
          <a:prstGeom prst="rect">
            <a:avLst/>
          </a:prstGeom>
          <a:noFill/>
        </p:spPr>
        <p:txBody>
          <a:bodyPr wrap="square" rtlCol="0">
            <a:spAutoFit/>
          </a:bodyPr>
          <a:lstStyle/>
          <a:p>
            <a:r>
              <a:rPr lang="en-MY" sz="3200" b="1" dirty="0">
                <a:solidFill>
                  <a:schemeClr val="bg1"/>
                </a:solidFill>
              </a:rPr>
              <a:t>H0:</a:t>
            </a:r>
            <a:endParaRPr lang="LID4096" sz="3200" b="1" dirty="0">
              <a:solidFill>
                <a:schemeClr val="bg1"/>
              </a:solidFill>
            </a:endParaRPr>
          </a:p>
        </p:txBody>
      </p:sp>
      <p:sp>
        <p:nvSpPr>
          <p:cNvPr id="16" name="TextBox 15">
            <a:extLst>
              <a:ext uri="{FF2B5EF4-FFF2-40B4-BE49-F238E27FC236}">
                <a16:creationId xmlns:a16="http://schemas.microsoft.com/office/drawing/2014/main" id="{28A39BB3-9BF1-5946-2BE0-9ED93A423EDE}"/>
              </a:ext>
            </a:extLst>
          </p:cNvPr>
          <p:cNvSpPr txBox="1"/>
          <p:nvPr/>
        </p:nvSpPr>
        <p:spPr>
          <a:xfrm>
            <a:off x="76201" y="5880224"/>
            <a:ext cx="761999" cy="584775"/>
          </a:xfrm>
          <a:prstGeom prst="rect">
            <a:avLst/>
          </a:prstGeom>
          <a:noFill/>
        </p:spPr>
        <p:txBody>
          <a:bodyPr wrap="square" rtlCol="0">
            <a:spAutoFit/>
          </a:bodyPr>
          <a:lstStyle/>
          <a:p>
            <a:r>
              <a:rPr lang="en-MY" sz="3200" b="1" dirty="0">
                <a:solidFill>
                  <a:schemeClr val="bg1"/>
                </a:solidFill>
              </a:rPr>
              <a:t>H1:</a:t>
            </a:r>
            <a:endParaRPr lang="LID4096" sz="3200" b="1" dirty="0">
              <a:solidFill>
                <a:schemeClr val="bg1"/>
              </a:solidFill>
            </a:endParaRPr>
          </a:p>
        </p:txBody>
      </p:sp>
      <p:pic>
        <p:nvPicPr>
          <p:cNvPr id="5" name="Picture 4" descr="A graph with a line drawn on it&#10;&#10;Description automatically generated">
            <a:extLst>
              <a:ext uri="{FF2B5EF4-FFF2-40B4-BE49-F238E27FC236}">
                <a16:creationId xmlns:a16="http://schemas.microsoft.com/office/drawing/2014/main" id="{4EE2843F-442C-428B-60E6-F02A1961B152}"/>
              </a:ext>
            </a:extLst>
          </p:cNvPr>
          <p:cNvPicPr>
            <a:picLocks noChangeAspect="1"/>
          </p:cNvPicPr>
          <p:nvPr/>
        </p:nvPicPr>
        <p:blipFill>
          <a:blip r:embed="rId6" cstate="print">
            <a:extLst>
              <a:ext uri="{28A0092B-C50C-407E-A947-70E740481C1C}">
                <a14:useLocalDpi xmlns:a14="http://schemas.microsoft.com/office/drawing/2010/main" val="0"/>
              </a:ext>
            </a:extLst>
          </a:blip>
          <a:srcRect l="5555" t="16667" r="2778" b="7037"/>
          <a:stretch/>
        </p:blipFill>
        <p:spPr>
          <a:xfrm>
            <a:off x="12050214" y="5267793"/>
            <a:ext cx="2811402" cy="1754997"/>
          </a:xfrm>
          <a:prstGeom prst="rect">
            <a:avLst/>
          </a:prstGeom>
        </p:spPr>
      </p:pic>
      <p:grpSp>
        <p:nvGrpSpPr>
          <p:cNvPr id="23" name="Group 22">
            <a:extLst>
              <a:ext uri="{FF2B5EF4-FFF2-40B4-BE49-F238E27FC236}">
                <a16:creationId xmlns:a16="http://schemas.microsoft.com/office/drawing/2014/main" id="{61B97344-C701-A7B2-9A1B-2A633DBB4E79}"/>
              </a:ext>
            </a:extLst>
          </p:cNvPr>
          <p:cNvGrpSpPr/>
          <p:nvPr/>
        </p:nvGrpSpPr>
        <p:grpSpPr>
          <a:xfrm>
            <a:off x="11666618" y="6032190"/>
            <a:ext cx="6953369" cy="1981200"/>
            <a:chOff x="11645289" y="6462068"/>
            <a:chExt cx="6953369" cy="1981200"/>
          </a:xfrm>
        </p:grpSpPr>
        <p:pic>
          <p:nvPicPr>
            <p:cNvPr id="18" name="Picture 17">
              <a:extLst>
                <a:ext uri="{FF2B5EF4-FFF2-40B4-BE49-F238E27FC236}">
                  <a16:creationId xmlns:a16="http://schemas.microsoft.com/office/drawing/2014/main" id="{BB5EB4AC-A71F-2599-8ED0-E9ED77D08074}"/>
                </a:ext>
              </a:extLst>
            </p:cNvPr>
            <p:cNvPicPr>
              <a:picLocks noChangeAspect="1"/>
            </p:cNvPicPr>
            <p:nvPr/>
          </p:nvPicPr>
          <p:blipFill>
            <a:blip r:embed="rId7"/>
            <a:stretch>
              <a:fillRect/>
            </a:stretch>
          </p:blipFill>
          <p:spPr>
            <a:xfrm>
              <a:off x="11645289" y="6462068"/>
              <a:ext cx="6442275" cy="1959176"/>
            </a:xfrm>
            <a:prstGeom prst="rect">
              <a:avLst/>
            </a:prstGeom>
          </p:spPr>
        </p:pic>
        <p:cxnSp>
          <p:nvCxnSpPr>
            <p:cNvPr id="9" name="Straight Connector 8">
              <a:extLst>
                <a:ext uri="{FF2B5EF4-FFF2-40B4-BE49-F238E27FC236}">
                  <a16:creationId xmlns:a16="http://schemas.microsoft.com/office/drawing/2014/main" id="{9796D8C4-C023-B876-589E-6FB3C84C1842}"/>
                </a:ext>
              </a:extLst>
            </p:cNvPr>
            <p:cNvCxnSpPr>
              <a:cxnSpLocks/>
            </p:cNvCxnSpPr>
            <p:nvPr/>
          </p:nvCxnSpPr>
          <p:spPr>
            <a:xfrm>
              <a:off x="17555307" y="6462068"/>
              <a:ext cx="0" cy="19812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B25D816F-2252-B376-6917-2A51161A695F}"/>
                </a:ext>
              </a:extLst>
            </p:cNvPr>
            <p:cNvSpPr txBox="1"/>
            <p:nvPr/>
          </p:nvSpPr>
          <p:spPr>
            <a:xfrm>
              <a:off x="17576471" y="6503098"/>
              <a:ext cx="1022187" cy="276999"/>
            </a:xfrm>
            <a:prstGeom prst="rect">
              <a:avLst/>
            </a:prstGeom>
            <a:noFill/>
          </p:spPr>
          <p:txBody>
            <a:bodyPr wrap="square" rtlCol="0">
              <a:spAutoFit/>
            </a:bodyPr>
            <a:lstStyle/>
            <a:p>
              <a:r>
                <a:rPr lang="en-MY" sz="1200" b="1" dirty="0">
                  <a:solidFill>
                    <a:schemeClr val="bg1"/>
                  </a:solidFill>
                  <a:highlight>
                    <a:srgbClr val="FF0000"/>
                  </a:highlight>
                </a:rPr>
                <a:t>Train</a:t>
              </a:r>
              <a:endParaRPr lang="LID4096" sz="1200" b="1" dirty="0">
                <a:solidFill>
                  <a:schemeClr val="bg1"/>
                </a:solidFill>
                <a:highlight>
                  <a:srgbClr val="FF0000"/>
                </a:highlight>
              </a:endParaRPr>
            </a:p>
          </p:txBody>
        </p:sp>
      </p:grpSp>
      <p:grpSp>
        <p:nvGrpSpPr>
          <p:cNvPr id="3" name="Group 2">
            <a:extLst>
              <a:ext uri="{FF2B5EF4-FFF2-40B4-BE49-F238E27FC236}">
                <a16:creationId xmlns:a16="http://schemas.microsoft.com/office/drawing/2014/main" id="{9841375F-95ED-0BFC-9E45-C4D8E59783EA}"/>
              </a:ext>
            </a:extLst>
          </p:cNvPr>
          <p:cNvGrpSpPr/>
          <p:nvPr/>
        </p:nvGrpSpPr>
        <p:grpSpPr>
          <a:xfrm>
            <a:off x="11661810" y="7454572"/>
            <a:ext cx="6958177" cy="1943789"/>
            <a:chOff x="11640481" y="8115272"/>
            <a:chExt cx="6958177" cy="1943789"/>
          </a:xfrm>
        </p:grpSpPr>
        <p:pic>
          <p:nvPicPr>
            <p:cNvPr id="10" name="Picture 9">
              <a:extLst>
                <a:ext uri="{FF2B5EF4-FFF2-40B4-BE49-F238E27FC236}">
                  <a16:creationId xmlns:a16="http://schemas.microsoft.com/office/drawing/2014/main" id="{0AAB54C5-8B4F-0D3B-35CA-F0E093AD7E94}"/>
                </a:ext>
              </a:extLst>
            </p:cNvPr>
            <p:cNvPicPr>
              <a:picLocks noChangeAspect="1"/>
            </p:cNvPicPr>
            <p:nvPr/>
          </p:nvPicPr>
          <p:blipFill>
            <a:blip r:embed="rId8"/>
            <a:stretch>
              <a:fillRect/>
            </a:stretch>
          </p:blipFill>
          <p:spPr>
            <a:xfrm>
              <a:off x="11640481" y="8115272"/>
              <a:ext cx="6442271" cy="1943789"/>
            </a:xfrm>
            <a:prstGeom prst="rect">
              <a:avLst/>
            </a:prstGeom>
          </p:spPr>
        </p:pic>
        <p:cxnSp>
          <p:nvCxnSpPr>
            <p:cNvPr id="13" name="Straight Connector 12">
              <a:extLst>
                <a:ext uri="{FF2B5EF4-FFF2-40B4-BE49-F238E27FC236}">
                  <a16:creationId xmlns:a16="http://schemas.microsoft.com/office/drawing/2014/main" id="{73CCAC0E-85B0-759E-8962-5B5C57107CDC}"/>
                </a:ext>
              </a:extLst>
            </p:cNvPr>
            <p:cNvCxnSpPr>
              <a:cxnSpLocks/>
            </p:cNvCxnSpPr>
            <p:nvPr/>
          </p:nvCxnSpPr>
          <p:spPr>
            <a:xfrm flipH="1">
              <a:off x="17555306" y="8115272"/>
              <a:ext cx="1" cy="194378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E4F2A61-73DF-83E3-5E56-703F0AE5167B}"/>
                </a:ext>
              </a:extLst>
            </p:cNvPr>
            <p:cNvSpPr txBox="1"/>
            <p:nvPr/>
          </p:nvSpPr>
          <p:spPr>
            <a:xfrm>
              <a:off x="17576471" y="8156302"/>
              <a:ext cx="1022187" cy="276999"/>
            </a:xfrm>
            <a:prstGeom prst="rect">
              <a:avLst/>
            </a:prstGeom>
            <a:noFill/>
          </p:spPr>
          <p:txBody>
            <a:bodyPr wrap="square" rtlCol="0">
              <a:spAutoFit/>
            </a:bodyPr>
            <a:lstStyle/>
            <a:p>
              <a:r>
                <a:rPr lang="en-MY" sz="1200" b="1" dirty="0">
                  <a:solidFill>
                    <a:schemeClr val="bg1"/>
                  </a:solidFill>
                  <a:highlight>
                    <a:srgbClr val="FF0000"/>
                  </a:highlight>
                </a:rPr>
                <a:t>Train</a:t>
              </a:r>
              <a:endParaRPr lang="LID4096" sz="1200" b="1" dirty="0">
                <a:solidFill>
                  <a:schemeClr val="bg1"/>
                </a:solidFill>
                <a:highlight>
                  <a:srgbClr val="FF0000"/>
                </a:highlight>
              </a:endParaRPr>
            </a:p>
          </p:txBody>
        </p:sp>
      </p:grpSp>
    </p:spTree>
    <p:extLst>
      <p:ext uri="{BB962C8B-B14F-4D97-AF65-F5344CB8AC3E}">
        <p14:creationId xmlns:p14="http://schemas.microsoft.com/office/powerpoint/2010/main" val="876890468"/>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25472" y="-3980581"/>
            <a:ext cx="15325057" cy="11723669"/>
          </a:xfrm>
          <a:custGeom>
            <a:avLst/>
            <a:gdLst/>
            <a:ahLst/>
            <a:cxnLst/>
            <a:rect l="l" t="t" r="r" b="b"/>
            <a:pathLst>
              <a:path w="15325057" h="11723669">
                <a:moveTo>
                  <a:pt x="0" y="0"/>
                </a:moveTo>
                <a:lnTo>
                  <a:pt x="15325056" y="0"/>
                </a:lnTo>
                <a:lnTo>
                  <a:pt x="15325056" y="11723668"/>
                </a:lnTo>
                <a:lnTo>
                  <a:pt x="0" y="11723668"/>
                </a:lnTo>
                <a:lnTo>
                  <a:pt x="0" y="0"/>
                </a:lnTo>
                <a:close/>
              </a:path>
            </a:pathLst>
          </a:custGeom>
          <a:blipFill>
            <a:blip r:embed="rId2">
              <a:alphaModFix amt="14000"/>
            </a:blip>
            <a:stretch>
              <a:fillRect/>
            </a:stretch>
          </a:blipFill>
        </p:spPr>
        <p:txBody>
          <a:bodyPr/>
          <a:lstStyle/>
          <a:p>
            <a:endParaRPr lang="LID4096"/>
          </a:p>
        </p:txBody>
      </p:sp>
      <p:pic>
        <p:nvPicPr>
          <p:cNvPr id="3" name="Picture 3"/>
          <p:cNvPicPr>
            <a:picLocks noChangeAspect="1"/>
          </p:cNvPicPr>
          <p:nvPr/>
        </p:nvPicPr>
        <p:blipFill>
          <a:blip r:embed="rId3"/>
          <a:stretch>
            <a:fillRect/>
          </a:stretch>
        </p:blipFill>
        <p:spPr>
          <a:xfrm>
            <a:off x="12276120" y="3371195"/>
            <a:ext cx="5371534" cy="5371534"/>
          </a:xfrm>
          <a:prstGeom prst="rect">
            <a:avLst/>
          </a:prstGeom>
        </p:spPr>
      </p:pic>
      <p:pic>
        <p:nvPicPr>
          <p:cNvPr id="4" name="Picture 4"/>
          <p:cNvPicPr>
            <a:picLocks noChangeAspect="1"/>
          </p:cNvPicPr>
          <p:nvPr/>
        </p:nvPicPr>
        <p:blipFill>
          <a:blip r:embed="rId4"/>
          <a:stretch>
            <a:fillRect/>
          </a:stretch>
        </p:blipFill>
        <p:spPr>
          <a:xfrm rot="4677491">
            <a:off x="8138579" y="3916711"/>
            <a:ext cx="5371534" cy="5371534"/>
          </a:xfrm>
          <a:prstGeom prst="rect">
            <a:avLst/>
          </a:prstGeom>
        </p:spPr>
      </p:pic>
      <p:pic>
        <p:nvPicPr>
          <p:cNvPr id="5" name="Picture 5"/>
          <p:cNvPicPr>
            <a:picLocks noChangeAspect="1"/>
          </p:cNvPicPr>
          <p:nvPr/>
        </p:nvPicPr>
        <p:blipFill>
          <a:blip r:embed="rId5"/>
          <a:stretch>
            <a:fillRect/>
          </a:stretch>
        </p:blipFill>
        <p:spPr>
          <a:xfrm>
            <a:off x="9749696" y="292281"/>
            <a:ext cx="5371534" cy="5371534"/>
          </a:xfrm>
          <a:prstGeom prst="rect">
            <a:avLst/>
          </a:prstGeom>
        </p:spPr>
      </p:pic>
      <p:sp>
        <p:nvSpPr>
          <p:cNvPr id="6" name="Freeform 6"/>
          <p:cNvSpPr/>
          <p:nvPr/>
        </p:nvSpPr>
        <p:spPr>
          <a:xfrm>
            <a:off x="-1033406" y="7543284"/>
            <a:ext cx="5803558" cy="4439722"/>
          </a:xfrm>
          <a:custGeom>
            <a:avLst/>
            <a:gdLst/>
            <a:ahLst/>
            <a:cxnLst/>
            <a:rect l="l" t="t" r="r" b="b"/>
            <a:pathLst>
              <a:path w="5803558" h="4439722">
                <a:moveTo>
                  <a:pt x="0" y="0"/>
                </a:moveTo>
                <a:lnTo>
                  <a:pt x="5803558" y="0"/>
                </a:lnTo>
                <a:lnTo>
                  <a:pt x="5803558" y="4439722"/>
                </a:lnTo>
                <a:lnTo>
                  <a:pt x="0" y="4439722"/>
                </a:lnTo>
                <a:lnTo>
                  <a:pt x="0" y="0"/>
                </a:lnTo>
                <a:close/>
              </a:path>
            </a:pathLst>
          </a:custGeom>
          <a:blipFill>
            <a:blip r:embed="rId2"/>
            <a:stretch>
              <a:fillRect/>
            </a:stretch>
          </a:blipFill>
        </p:spPr>
        <p:txBody>
          <a:bodyPr/>
          <a:lstStyle/>
          <a:p>
            <a:endParaRPr lang="LID4096"/>
          </a:p>
        </p:txBody>
      </p:sp>
      <p:sp>
        <p:nvSpPr>
          <p:cNvPr id="7" name="TextBox 7"/>
          <p:cNvSpPr txBox="1"/>
          <p:nvPr/>
        </p:nvSpPr>
        <p:spPr>
          <a:xfrm>
            <a:off x="1028700" y="2541711"/>
            <a:ext cx="6718546" cy="2350770"/>
          </a:xfrm>
          <a:prstGeom prst="rect">
            <a:avLst/>
          </a:prstGeom>
        </p:spPr>
        <p:txBody>
          <a:bodyPr lIns="0" tIns="0" rIns="0" bIns="0" rtlCol="0" anchor="t">
            <a:spAutoFit/>
          </a:bodyPr>
          <a:lstStyle/>
          <a:p>
            <a:pPr algn="l">
              <a:lnSpc>
                <a:spcPts val="9090"/>
              </a:lnSpc>
            </a:pPr>
            <a:r>
              <a:rPr lang="en-US" sz="9000" b="1">
                <a:solidFill>
                  <a:srgbClr val="FFFFFF"/>
                </a:solidFill>
                <a:latin typeface="Poppins Medium Bold"/>
                <a:ea typeface="Poppins Medium Bold"/>
                <a:cs typeface="Poppins Medium Bold"/>
                <a:sym typeface="Poppins Medium Bold"/>
              </a:rPr>
              <a:t>MARKET</a:t>
            </a:r>
          </a:p>
          <a:p>
            <a:pPr algn="l">
              <a:lnSpc>
                <a:spcPts val="9090"/>
              </a:lnSpc>
            </a:pPr>
            <a:r>
              <a:rPr lang="en-US" sz="9000" b="1">
                <a:solidFill>
                  <a:srgbClr val="FFFFFF"/>
                </a:solidFill>
                <a:latin typeface="Poppins Medium Bold"/>
                <a:ea typeface="Poppins Medium Bold"/>
                <a:cs typeface="Poppins Medium Bold"/>
                <a:sym typeface="Poppins Medium Bold"/>
              </a:rPr>
              <a:t>RESEARCH</a:t>
            </a:r>
          </a:p>
        </p:txBody>
      </p:sp>
      <p:sp>
        <p:nvSpPr>
          <p:cNvPr id="8" name="TextBox 8"/>
          <p:cNvSpPr txBox="1"/>
          <p:nvPr/>
        </p:nvSpPr>
        <p:spPr>
          <a:xfrm>
            <a:off x="1028700" y="5588287"/>
            <a:ext cx="6026080" cy="1554480"/>
          </a:xfrm>
          <a:prstGeom prst="rect">
            <a:avLst/>
          </a:prstGeom>
        </p:spPr>
        <p:txBody>
          <a:bodyPr lIns="0" tIns="0" rIns="0" bIns="0" rtlCol="0" anchor="t">
            <a:spAutoFit/>
          </a:bodyPr>
          <a:lstStyle/>
          <a:p>
            <a:pPr marL="0" lvl="0" indent="0" algn="l">
              <a:lnSpc>
                <a:spcPts val="2520"/>
              </a:lnSpc>
              <a:spcBef>
                <a:spcPct val="0"/>
              </a:spcBef>
            </a:pPr>
            <a:r>
              <a:rPr lang="en-US" sz="1800" u="none" strike="noStrike">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 sagittis eleifend neque. Vivamus ullamcorper, ex non placerat sagittis, orci arcu semper enim.</a:t>
            </a:r>
          </a:p>
        </p:txBody>
      </p:sp>
      <p:sp>
        <p:nvSpPr>
          <p:cNvPr id="9" name="TextBox 9"/>
          <p:cNvSpPr txBox="1"/>
          <p:nvPr/>
        </p:nvSpPr>
        <p:spPr>
          <a:xfrm>
            <a:off x="13652089" y="5310717"/>
            <a:ext cx="2619596" cy="591094"/>
          </a:xfrm>
          <a:prstGeom prst="rect">
            <a:avLst/>
          </a:prstGeom>
        </p:spPr>
        <p:txBody>
          <a:bodyPr lIns="0" tIns="0" rIns="0" bIns="0" rtlCol="0" anchor="t">
            <a:spAutoFit/>
          </a:bodyPr>
          <a:lstStyle/>
          <a:p>
            <a:pPr algn="ctr">
              <a:lnSpc>
                <a:spcPts val="4773"/>
              </a:lnSpc>
            </a:pPr>
            <a:r>
              <a:rPr lang="en-US" sz="3672" b="1">
                <a:solidFill>
                  <a:srgbClr val="FFFFFF"/>
                </a:solidFill>
                <a:latin typeface="Poppins Medium Bold"/>
                <a:ea typeface="Poppins Medium Bold"/>
                <a:cs typeface="Poppins Medium Bold"/>
                <a:sym typeface="Poppins Medium Bold"/>
              </a:rPr>
              <a:t>25 M</a:t>
            </a:r>
          </a:p>
        </p:txBody>
      </p:sp>
      <p:sp>
        <p:nvSpPr>
          <p:cNvPr id="10" name="TextBox 10"/>
          <p:cNvSpPr txBox="1"/>
          <p:nvPr/>
        </p:nvSpPr>
        <p:spPr>
          <a:xfrm>
            <a:off x="13652089" y="6006313"/>
            <a:ext cx="2619596" cy="379026"/>
          </a:xfrm>
          <a:prstGeom prst="rect">
            <a:avLst/>
          </a:prstGeom>
        </p:spPr>
        <p:txBody>
          <a:bodyPr lIns="0" tIns="0" rIns="0" bIns="0" rtlCol="0" anchor="t">
            <a:spAutoFit/>
          </a:bodyPr>
          <a:lstStyle/>
          <a:p>
            <a:pPr algn="ctr">
              <a:lnSpc>
                <a:spcPts val="3000"/>
              </a:lnSpc>
            </a:pPr>
            <a:r>
              <a:rPr lang="en-US" sz="2308">
                <a:solidFill>
                  <a:srgbClr val="FFFFFF"/>
                </a:solidFill>
                <a:latin typeface="Poppins Light"/>
                <a:ea typeface="Poppins Light"/>
                <a:cs typeface="Poppins Light"/>
                <a:sym typeface="Poppins Light"/>
              </a:rPr>
              <a:t>Active Users</a:t>
            </a:r>
          </a:p>
        </p:txBody>
      </p:sp>
      <p:sp>
        <p:nvSpPr>
          <p:cNvPr id="11" name="TextBox 11"/>
          <p:cNvSpPr txBox="1"/>
          <p:nvPr/>
        </p:nvSpPr>
        <p:spPr>
          <a:xfrm>
            <a:off x="9514548" y="5856233"/>
            <a:ext cx="2619596" cy="591094"/>
          </a:xfrm>
          <a:prstGeom prst="rect">
            <a:avLst/>
          </a:prstGeom>
        </p:spPr>
        <p:txBody>
          <a:bodyPr lIns="0" tIns="0" rIns="0" bIns="0" rtlCol="0" anchor="t">
            <a:spAutoFit/>
          </a:bodyPr>
          <a:lstStyle/>
          <a:p>
            <a:pPr algn="ctr">
              <a:lnSpc>
                <a:spcPts val="4773"/>
              </a:lnSpc>
            </a:pPr>
            <a:r>
              <a:rPr lang="en-US" sz="3672" b="1">
                <a:solidFill>
                  <a:srgbClr val="FFFFFF"/>
                </a:solidFill>
                <a:latin typeface="Poppins Medium Bold"/>
                <a:ea typeface="Poppins Medium Bold"/>
                <a:cs typeface="Poppins Medium Bold"/>
                <a:sym typeface="Poppins Medium Bold"/>
              </a:rPr>
              <a:t>29%</a:t>
            </a:r>
          </a:p>
        </p:txBody>
      </p:sp>
      <p:sp>
        <p:nvSpPr>
          <p:cNvPr id="12" name="TextBox 12"/>
          <p:cNvSpPr txBox="1"/>
          <p:nvPr/>
        </p:nvSpPr>
        <p:spPr>
          <a:xfrm>
            <a:off x="11125665" y="2231803"/>
            <a:ext cx="2619596" cy="591094"/>
          </a:xfrm>
          <a:prstGeom prst="rect">
            <a:avLst/>
          </a:prstGeom>
        </p:spPr>
        <p:txBody>
          <a:bodyPr lIns="0" tIns="0" rIns="0" bIns="0" rtlCol="0" anchor="t">
            <a:spAutoFit/>
          </a:bodyPr>
          <a:lstStyle/>
          <a:p>
            <a:pPr algn="ctr">
              <a:lnSpc>
                <a:spcPts val="4773"/>
              </a:lnSpc>
            </a:pPr>
            <a:r>
              <a:rPr lang="en-US" sz="3672" b="1">
                <a:solidFill>
                  <a:srgbClr val="FFFFFF"/>
                </a:solidFill>
                <a:latin typeface="Poppins Medium Bold"/>
                <a:ea typeface="Poppins Medium Bold"/>
                <a:cs typeface="Poppins Medium Bold"/>
                <a:sym typeface="Poppins Medium Bold"/>
              </a:rPr>
              <a:t>15K</a:t>
            </a:r>
          </a:p>
        </p:txBody>
      </p:sp>
      <p:sp>
        <p:nvSpPr>
          <p:cNvPr id="13" name="TextBox 13"/>
          <p:cNvSpPr txBox="1"/>
          <p:nvPr/>
        </p:nvSpPr>
        <p:spPr>
          <a:xfrm>
            <a:off x="9514548" y="6551829"/>
            <a:ext cx="2619596" cy="758793"/>
          </a:xfrm>
          <a:prstGeom prst="rect">
            <a:avLst/>
          </a:prstGeom>
        </p:spPr>
        <p:txBody>
          <a:bodyPr lIns="0" tIns="0" rIns="0" bIns="0" rtlCol="0" anchor="t">
            <a:spAutoFit/>
          </a:bodyPr>
          <a:lstStyle/>
          <a:p>
            <a:pPr algn="ctr">
              <a:lnSpc>
                <a:spcPts val="3000"/>
              </a:lnSpc>
            </a:pPr>
            <a:r>
              <a:rPr lang="en-US" sz="2308">
                <a:solidFill>
                  <a:srgbClr val="FFFFFF"/>
                </a:solidFill>
                <a:latin typeface="Poppins Light"/>
                <a:ea typeface="Poppins Light"/>
                <a:cs typeface="Poppins Light"/>
                <a:sym typeface="Poppins Light"/>
              </a:rPr>
              <a:t>Increase per month</a:t>
            </a:r>
          </a:p>
        </p:txBody>
      </p:sp>
      <p:sp>
        <p:nvSpPr>
          <p:cNvPr id="14" name="TextBox 14"/>
          <p:cNvSpPr txBox="1"/>
          <p:nvPr/>
        </p:nvSpPr>
        <p:spPr>
          <a:xfrm>
            <a:off x="11125665" y="2927399"/>
            <a:ext cx="2619596" cy="758793"/>
          </a:xfrm>
          <a:prstGeom prst="rect">
            <a:avLst/>
          </a:prstGeom>
        </p:spPr>
        <p:txBody>
          <a:bodyPr lIns="0" tIns="0" rIns="0" bIns="0" rtlCol="0" anchor="t">
            <a:spAutoFit/>
          </a:bodyPr>
          <a:lstStyle/>
          <a:p>
            <a:pPr algn="ctr">
              <a:lnSpc>
                <a:spcPts val="3000"/>
              </a:lnSpc>
            </a:pPr>
            <a:r>
              <a:rPr lang="en-US" sz="2308">
                <a:solidFill>
                  <a:srgbClr val="FFFFFF"/>
                </a:solidFill>
                <a:latin typeface="Poppins Light"/>
                <a:ea typeface="Poppins Light"/>
                <a:cs typeface="Poppins Light"/>
                <a:sym typeface="Poppins Light"/>
              </a:rPr>
              <a:t>Overall Investment</a:t>
            </a:r>
          </a:p>
        </p:txBody>
      </p:sp>
    </p:spTree>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24018" y="-4131162"/>
            <a:ext cx="15082150" cy="12257675"/>
          </a:xfrm>
          <a:custGeom>
            <a:avLst/>
            <a:gdLst/>
            <a:ahLst/>
            <a:cxnLst/>
            <a:rect l="l" t="t" r="r" b="b"/>
            <a:pathLst>
              <a:path w="15082150" h="12257675">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LID4096"/>
          </a:p>
        </p:txBody>
      </p:sp>
      <p:sp>
        <p:nvSpPr>
          <p:cNvPr id="3" name="AutoShape 3"/>
          <p:cNvSpPr/>
          <p:nvPr/>
        </p:nvSpPr>
        <p:spPr>
          <a:xfrm>
            <a:off x="4741412" y="5169158"/>
            <a:ext cx="3882606" cy="6859"/>
          </a:xfrm>
          <a:prstGeom prst="line">
            <a:avLst/>
          </a:prstGeom>
          <a:ln w="19050" cap="rnd">
            <a:solidFill>
              <a:srgbClr val="10B5BF"/>
            </a:solidFill>
            <a:prstDash val="solid"/>
            <a:headEnd type="none" w="sm" len="sm"/>
            <a:tailEnd type="none" w="sm" len="sm"/>
          </a:ln>
        </p:spPr>
        <p:txBody>
          <a:bodyPr/>
          <a:lstStyle/>
          <a:p>
            <a:endParaRPr lang="LID4096"/>
          </a:p>
        </p:txBody>
      </p:sp>
      <p:sp>
        <p:nvSpPr>
          <p:cNvPr id="4" name="AutoShape 4"/>
          <p:cNvSpPr/>
          <p:nvPr/>
        </p:nvSpPr>
        <p:spPr>
          <a:xfrm>
            <a:off x="522499" y="5155440"/>
            <a:ext cx="3882606" cy="6859"/>
          </a:xfrm>
          <a:prstGeom prst="line">
            <a:avLst/>
          </a:prstGeom>
          <a:ln w="19050" cap="rnd">
            <a:solidFill>
              <a:srgbClr val="10B5BF"/>
            </a:solidFill>
            <a:prstDash val="solid"/>
            <a:headEnd type="none" w="sm" len="sm"/>
            <a:tailEnd type="none" w="sm" len="sm"/>
          </a:ln>
        </p:spPr>
        <p:txBody>
          <a:bodyPr/>
          <a:lstStyle/>
          <a:p>
            <a:endParaRPr lang="LID4096"/>
          </a:p>
        </p:txBody>
      </p:sp>
      <p:sp>
        <p:nvSpPr>
          <p:cNvPr id="5" name="Freeform 5"/>
          <p:cNvSpPr/>
          <p:nvPr/>
        </p:nvSpPr>
        <p:spPr>
          <a:xfrm rot="1944154">
            <a:off x="9603682" y="-2884857"/>
            <a:ext cx="9452303" cy="9641282"/>
          </a:xfrm>
          <a:custGeom>
            <a:avLst/>
            <a:gdLst/>
            <a:ahLst/>
            <a:cxnLst/>
            <a:rect l="l" t="t" r="r" b="b"/>
            <a:pathLst>
              <a:path w="9452303" h="9641282">
                <a:moveTo>
                  <a:pt x="0" y="0"/>
                </a:moveTo>
                <a:lnTo>
                  <a:pt x="9452304" y="0"/>
                </a:lnTo>
                <a:lnTo>
                  <a:pt x="9452304" y="9641282"/>
                </a:lnTo>
                <a:lnTo>
                  <a:pt x="0" y="9641282"/>
                </a:lnTo>
                <a:lnTo>
                  <a:pt x="0" y="0"/>
                </a:lnTo>
                <a:close/>
              </a:path>
            </a:pathLst>
          </a:custGeom>
          <a:blipFill>
            <a:blip r:embed="rId4"/>
            <a:stretch>
              <a:fillRect l="-58500" t="-13981" r="-45964" b="-19573"/>
            </a:stretch>
          </a:blipFill>
        </p:spPr>
        <p:txBody>
          <a:bodyPr/>
          <a:lstStyle/>
          <a:p>
            <a:endParaRPr lang="LID4096"/>
          </a:p>
        </p:txBody>
      </p:sp>
      <p:sp>
        <p:nvSpPr>
          <p:cNvPr id="6" name="AutoShape 6"/>
          <p:cNvSpPr/>
          <p:nvPr/>
        </p:nvSpPr>
        <p:spPr>
          <a:xfrm>
            <a:off x="8960341" y="8119653"/>
            <a:ext cx="3882606" cy="6859"/>
          </a:xfrm>
          <a:prstGeom prst="line">
            <a:avLst/>
          </a:prstGeom>
          <a:ln w="19050" cap="rnd">
            <a:solidFill>
              <a:srgbClr val="10B5BF"/>
            </a:solidFill>
            <a:prstDash val="solid"/>
            <a:headEnd type="none" w="sm" len="sm"/>
            <a:tailEnd type="none" w="sm" len="sm"/>
          </a:ln>
        </p:spPr>
        <p:txBody>
          <a:bodyPr/>
          <a:lstStyle/>
          <a:p>
            <a:endParaRPr lang="LID4096"/>
          </a:p>
        </p:txBody>
      </p:sp>
      <p:sp>
        <p:nvSpPr>
          <p:cNvPr id="7" name="AutoShape 7"/>
          <p:cNvSpPr/>
          <p:nvPr/>
        </p:nvSpPr>
        <p:spPr>
          <a:xfrm>
            <a:off x="13246836" y="8119653"/>
            <a:ext cx="3786612" cy="6859"/>
          </a:xfrm>
          <a:prstGeom prst="line">
            <a:avLst/>
          </a:prstGeom>
          <a:ln w="19050" cap="rnd">
            <a:solidFill>
              <a:srgbClr val="10B5BF"/>
            </a:solidFill>
            <a:prstDash val="solid"/>
            <a:headEnd type="none" w="sm" len="sm"/>
            <a:tailEnd type="none" w="sm" len="sm"/>
          </a:ln>
        </p:spPr>
        <p:txBody>
          <a:bodyPr/>
          <a:lstStyle/>
          <a:p>
            <a:endParaRPr lang="LID4096"/>
          </a:p>
        </p:txBody>
      </p:sp>
      <p:sp>
        <p:nvSpPr>
          <p:cNvPr id="8" name="Freeform 8"/>
          <p:cNvSpPr/>
          <p:nvPr/>
        </p:nvSpPr>
        <p:spPr>
          <a:xfrm rot="-3800411" flipH="1">
            <a:off x="-532038" y="7320829"/>
            <a:ext cx="9123971" cy="10266072"/>
          </a:xfrm>
          <a:custGeom>
            <a:avLst/>
            <a:gdLst/>
            <a:ahLst/>
            <a:cxnLst/>
            <a:rect l="l" t="t" r="r" b="b"/>
            <a:pathLst>
              <a:path w="9123971" h="10266072">
                <a:moveTo>
                  <a:pt x="9123971" y="0"/>
                </a:moveTo>
                <a:lnTo>
                  <a:pt x="0" y="0"/>
                </a:lnTo>
                <a:lnTo>
                  <a:pt x="0" y="10266072"/>
                </a:lnTo>
                <a:lnTo>
                  <a:pt x="9123971" y="10266072"/>
                </a:lnTo>
                <a:lnTo>
                  <a:pt x="9123971" y="0"/>
                </a:lnTo>
                <a:close/>
              </a:path>
            </a:pathLst>
          </a:custGeom>
          <a:blipFill>
            <a:blip r:embed="rId5">
              <a:alphaModFix amt="36000"/>
            </a:blip>
            <a:stretch>
              <a:fillRect/>
            </a:stretch>
          </a:blipFill>
        </p:spPr>
        <p:txBody>
          <a:bodyPr/>
          <a:lstStyle/>
          <a:p>
            <a:endParaRPr lang="LID4096"/>
          </a:p>
        </p:txBody>
      </p:sp>
      <p:sp>
        <p:nvSpPr>
          <p:cNvPr id="9" name="TextBox 9"/>
          <p:cNvSpPr txBox="1"/>
          <p:nvPr/>
        </p:nvSpPr>
        <p:spPr>
          <a:xfrm>
            <a:off x="522483" y="1200150"/>
            <a:ext cx="6569066" cy="2350770"/>
          </a:xfrm>
          <a:prstGeom prst="rect">
            <a:avLst/>
          </a:prstGeom>
        </p:spPr>
        <p:txBody>
          <a:bodyPr lIns="0" tIns="0" rIns="0" bIns="0" rtlCol="0" anchor="t">
            <a:spAutoFit/>
          </a:bodyPr>
          <a:lstStyle/>
          <a:p>
            <a:pPr marL="0" lvl="0" indent="0" algn="l">
              <a:lnSpc>
                <a:spcPts val="9090"/>
              </a:lnSpc>
              <a:spcBef>
                <a:spcPct val="0"/>
              </a:spcBef>
            </a:pPr>
            <a:r>
              <a:rPr lang="en-US" sz="9000" b="1" u="none" strike="noStrike">
                <a:solidFill>
                  <a:srgbClr val="FFFFFF"/>
                </a:solidFill>
                <a:latin typeface="Poppins Medium Bold"/>
                <a:ea typeface="Poppins Medium Bold"/>
                <a:cs typeface="Poppins Medium Bold"/>
                <a:sym typeface="Poppins Medium Bold"/>
              </a:rPr>
              <a:t>TABLE OF CONTENTS</a:t>
            </a:r>
          </a:p>
        </p:txBody>
      </p:sp>
      <p:sp>
        <p:nvSpPr>
          <p:cNvPr id="10" name="TextBox 10"/>
          <p:cNvSpPr txBox="1"/>
          <p:nvPr/>
        </p:nvSpPr>
        <p:spPr>
          <a:xfrm>
            <a:off x="522499" y="5578427"/>
            <a:ext cx="3786612" cy="495300"/>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oppins Medium Bold"/>
                <a:ea typeface="Poppins Medium Bold"/>
                <a:cs typeface="Poppins Medium Bold"/>
                <a:sym typeface="Poppins Medium Bold"/>
              </a:rPr>
              <a:t>Introduction</a:t>
            </a:r>
          </a:p>
        </p:txBody>
      </p:sp>
      <p:sp>
        <p:nvSpPr>
          <p:cNvPr id="11" name="TextBox 11"/>
          <p:cNvSpPr txBox="1"/>
          <p:nvPr/>
        </p:nvSpPr>
        <p:spPr>
          <a:xfrm>
            <a:off x="4741412" y="5578427"/>
            <a:ext cx="3882606" cy="981075"/>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oppins Medium Bold"/>
                <a:ea typeface="Poppins Medium Bold"/>
                <a:cs typeface="Poppins Medium Bold"/>
                <a:sym typeface="Poppins Medium Bold"/>
              </a:rPr>
              <a:t>Implementation &amp;Challenges</a:t>
            </a:r>
          </a:p>
        </p:txBody>
      </p:sp>
      <p:sp>
        <p:nvSpPr>
          <p:cNvPr id="12" name="TextBox 12"/>
          <p:cNvSpPr txBox="1"/>
          <p:nvPr/>
        </p:nvSpPr>
        <p:spPr>
          <a:xfrm>
            <a:off x="522499" y="4075960"/>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01.</a:t>
            </a:r>
          </a:p>
        </p:txBody>
      </p:sp>
      <p:sp>
        <p:nvSpPr>
          <p:cNvPr id="13" name="TextBox 13"/>
          <p:cNvSpPr txBox="1"/>
          <p:nvPr/>
        </p:nvSpPr>
        <p:spPr>
          <a:xfrm>
            <a:off x="4741412" y="4075960"/>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02.</a:t>
            </a:r>
          </a:p>
        </p:txBody>
      </p:sp>
      <p:sp>
        <p:nvSpPr>
          <p:cNvPr id="14" name="TextBox 14"/>
          <p:cNvSpPr txBox="1"/>
          <p:nvPr/>
        </p:nvSpPr>
        <p:spPr>
          <a:xfrm>
            <a:off x="8960341" y="8528923"/>
            <a:ext cx="3882606" cy="495300"/>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oppins Medium Bold"/>
                <a:ea typeface="Poppins Medium Bold"/>
                <a:cs typeface="Poppins Medium Bold"/>
                <a:sym typeface="Poppins Medium Bold"/>
              </a:rPr>
              <a:t>Future Outlook</a:t>
            </a:r>
          </a:p>
        </p:txBody>
      </p:sp>
      <p:sp>
        <p:nvSpPr>
          <p:cNvPr id="15" name="TextBox 15"/>
          <p:cNvSpPr txBox="1"/>
          <p:nvPr/>
        </p:nvSpPr>
        <p:spPr>
          <a:xfrm>
            <a:off x="13246836" y="8522064"/>
            <a:ext cx="3786612" cy="495300"/>
          </a:xfrm>
          <a:prstGeom prst="rect">
            <a:avLst/>
          </a:prstGeom>
        </p:spPr>
        <p:txBody>
          <a:bodyPr lIns="0" tIns="0" rIns="0" bIns="0" rtlCol="0" anchor="t">
            <a:spAutoFit/>
          </a:bodyPr>
          <a:lstStyle/>
          <a:p>
            <a:pPr marL="0" lvl="0" indent="0" algn="l">
              <a:lnSpc>
                <a:spcPts val="3840"/>
              </a:lnSpc>
            </a:pPr>
            <a:r>
              <a:rPr lang="en-US" sz="3200" b="1">
                <a:solidFill>
                  <a:srgbClr val="FFFFFF"/>
                </a:solidFill>
                <a:latin typeface="Poppins Medium Bold"/>
                <a:ea typeface="Poppins Medium Bold"/>
                <a:cs typeface="Poppins Medium Bold"/>
                <a:sym typeface="Poppins Medium Bold"/>
              </a:rPr>
              <a:t>Conclusion</a:t>
            </a:r>
          </a:p>
        </p:txBody>
      </p:sp>
      <p:sp>
        <p:nvSpPr>
          <p:cNvPr id="16" name="TextBox 16"/>
          <p:cNvSpPr txBox="1"/>
          <p:nvPr/>
        </p:nvSpPr>
        <p:spPr>
          <a:xfrm>
            <a:off x="8960341" y="7026455"/>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03.</a:t>
            </a:r>
          </a:p>
        </p:txBody>
      </p:sp>
      <p:sp>
        <p:nvSpPr>
          <p:cNvPr id="17" name="TextBox 17"/>
          <p:cNvSpPr txBox="1"/>
          <p:nvPr/>
        </p:nvSpPr>
        <p:spPr>
          <a:xfrm>
            <a:off x="13246836" y="7026455"/>
            <a:ext cx="1703859" cy="862470"/>
          </a:xfrm>
          <a:prstGeom prst="rect">
            <a:avLst/>
          </a:prstGeom>
        </p:spPr>
        <p:txBody>
          <a:bodyPr lIns="0" tIns="0" rIns="0" bIns="0" rtlCol="0" anchor="t">
            <a:spAutoFit/>
          </a:bodyPr>
          <a:lstStyle/>
          <a:p>
            <a:pPr marL="0" lvl="0" indent="0" algn="l">
              <a:lnSpc>
                <a:spcPts val="6545"/>
              </a:lnSpc>
              <a:spcBef>
                <a:spcPct val="0"/>
              </a:spcBef>
            </a:pPr>
            <a:r>
              <a:rPr lang="en-US" sz="6480" b="1">
                <a:solidFill>
                  <a:srgbClr val="10B5BF"/>
                </a:solidFill>
                <a:latin typeface="Poppins Medium Bold"/>
                <a:ea typeface="Poppins Medium Bold"/>
                <a:cs typeface="Poppins Medium Bold"/>
                <a:sym typeface="Poppins Medium Bold"/>
              </a:rPr>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71895" y="1922907"/>
            <a:ext cx="7987405" cy="6877055"/>
            <a:chOff x="0" y="0"/>
            <a:chExt cx="2427808" cy="2090312"/>
          </a:xfrm>
        </p:grpSpPr>
        <p:sp>
          <p:nvSpPr>
            <p:cNvPr id="3" name="Freeform 3"/>
            <p:cNvSpPr/>
            <p:nvPr/>
          </p:nvSpPr>
          <p:spPr>
            <a:xfrm>
              <a:off x="0" y="0"/>
              <a:ext cx="2427808" cy="2090312"/>
            </a:xfrm>
            <a:custGeom>
              <a:avLst/>
              <a:gdLst/>
              <a:ahLst/>
              <a:cxnLst/>
              <a:rect l="l" t="t" r="r" b="b"/>
              <a:pathLst>
                <a:path w="2427808" h="2090312">
                  <a:moveTo>
                    <a:pt x="49433" y="0"/>
                  </a:moveTo>
                  <a:lnTo>
                    <a:pt x="2378376" y="0"/>
                  </a:lnTo>
                  <a:cubicBezTo>
                    <a:pt x="2391486" y="0"/>
                    <a:pt x="2404059" y="5208"/>
                    <a:pt x="2413330" y="14478"/>
                  </a:cubicBezTo>
                  <a:cubicBezTo>
                    <a:pt x="2422600" y="23749"/>
                    <a:pt x="2427808" y="36322"/>
                    <a:pt x="2427808" y="49433"/>
                  </a:cubicBezTo>
                  <a:lnTo>
                    <a:pt x="2427808" y="2040880"/>
                  </a:lnTo>
                  <a:cubicBezTo>
                    <a:pt x="2427808" y="2068181"/>
                    <a:pt x="2405676" y="2090312"/>
                    <a:pt x="2378376" y="2090312"/>
                  </a:cubicBezTo>
                  <a:lnTo>
                    <a:pt x="49433" y="2090312"/>
                  </a:lnTo>
                  <a:cubicBezTo>
                    <a:pt x="22132" y="2090312"/>
                    <a:pt x="0" y="2068181"/>
                    <a:pt x="0" y="2040880"/>
                  </a:cubicBezTo>
                  <a:lnTo>
                    <a:pt x="0" y="49433"/>
                  </a:lnTo>
                  <a:cubicBezTo>
                    <a:pt x="0" y="22132"/>
                    <a:pt x="22132" y="0"/>
                    <a:pt x="49433" y="0"/>
                  </a:cubicBezTo>
                  <a:close/>
                </a:path>
              </a:pathLst>
            </a:custGeom>
            <a:solidFill>
              <a:srgbClr val="000000">
                <a:alpha val="0"/>
              </a:srgbClr>
            </a:solidFill>
            <a:ln w="19050" cap="rnd">
              <a:solidFill>
                <a:srgbClr val="FFFFFF"/>
              </a:solidFill>
              <a:prstDash val="solid"/>
              <a:round/>
            </a:ln>
          </p:spPr>
          <p:txBody>
            <a:bodyPr/>
            <a:lstStyle/>
            <a:p>
              <a:endParaRPr lang="LID4096"/>
            </a:p>
          </p:txBody>
        </p:sp>
        <p:sp>
          <p:nvSpPr>
            <p:cNvPr id="4" name="TextBox 4"/>
            <p:cNvSpPr txBox="1"/>
            <p:nvPr/>
          </p:nvSpPr>
          <p:spPr>
            <a:xfrm>
              <a:off x="0" y="-47625"/>
              <a:ext cx="2427808" cy="2137937"/>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4761158">
            <a:off x="-5953371" y="2337378"/>
            <a:ext cx="12892857" cy="12925170"/>
          </a:xfrm>
          <a:custGeom>
            <a:avLst/>
            <a:gdLst/>
            <a:ahLst/>
            <a:cxnLst/>
            <a:rect l="l" t="t" r="r" b="b"/>
            <a:pathLst>
              <a:path w="12892857" h="12925170">
                <a:moveTo>
                  <a:pt x="0" y="0"/>
                </a:moveTo>
                <a:lnTo>
                  <a:pt x="12892857" y="0"/>
                </a:lnTo>
                <a:lnTo>
                  <a:pt x="12892857" y="12925169"/>
                </a:lnTo>
                <a:lnTo>
                  <a:pt x="0" y="12925169"/>
                </a:lnTo>
                <a:lnTo>
                  <a:pt x="0" y="0"/>
                </a:lnTo>
                <a:close/>
              </a:path>
            </a:pathLst>
          </a:custGeom>
          <a:blipFill>
            <a:blip r:embed="rId2"/>
            <a:stretch>
              <a:fillRect/>
            </a:stretch>
          </a:blipFill>
        </p:spPr>
        <p:txBody>
          <a:bodyPr/>
          <a:lstStyle/>
          <a:p>
            <a:endParaRPr lang="LID4096"/>
          </a:p>
        </p:txBody>
      </p:sp>
      <p:grpSp>
        <p:nvGrpSpPr>
          <p:cNvPr id="6" name="Group 6"/>
          <p:cNvGrpSpPr/>
          <p:nvPr/>
        </p:nvGrpSpPr>
        <p:grpSpPr>
          <a:xfrm>
            <a:off x="1028700" y="1922907"/>
            <a:ext cx="7987405" cy="6877055"/>
            <a:chOff x="0" y="0"/>
            <a:chExt cx="2427808" cy="2090312"/>
          </a:xfrm>
        </p:grpSpPr>
        <p:sp>
          <p:nvSpPr>
            <p:cNvPr id="7" name="Freeform 7"/>
            <p:cNvSpPr/>
            <p:nvPr/>
          </p:nvSpPr>
          <p:spPr>
            <a:xfrm>
              <a:off x="0" y="0"/>
              <a:ext cx="2427808" cy="2090312"/>
            </a:xfrm>
            <a:custGeom>
              <a:avLst/>
              <a:gdLst/>
              <a:ahLst/>
              <a:cxnLst/>
              <a:rect l="l" t="t" r="r" b="b"/>
              <a:pathLst>
                <a:path w="2427808" h="2090312">
                  <a:moveTo>
                    <a:pt x="49433" y="0"/>
                  </a:moveTo>
                  <a:lnTo>
                    <a:pt x="2378376" y="0"/>
                  </a:lnTo>
                  <a:cubicBezTo>
                    <a:pt x="2391486" y="0"/>
                    <a:pt x="2404059" y="5208"/>
                    <a:pt x="2413330" y="14478"/>
                  </a:cubicBezTo>
                  <a:cubicBezTo>
                    <a:pt x="2422600" y="23749"/>
                    <a:pt x="2427808" y="36322"/>
                    <a:pt x="2427808" y="49433"/>
                  </a:cubicBezTo>
                  <a:lnTo>
                    <a:pt x="2427808" y="2040880"/>
                  </a:lnTo>
                  <a:cubicBezTo>
                    <a:pt x="2427808" y="2068181"/>
                    <a:pt x="2405676" y="2090312"/>
                    <a:pt x="2378376" y="2090312"/>
                  </a:cubicBezTo>
                  <a:lnTo>
                    <a:pt x="49433" y="2090312"/>
                  </a:lnTo>
                  <a:cubicBezTo>
                    <a:pt x="22132" y="2090312"/>
                    <a:pt x="0" y="2068181"/>
                    <a:pt x="0" y="2040880"/>
                  </a:cubicBezTo>
                  <a:lnTo>
                    <a:pt x="0" y="49433"/>
                  </a:lnTo>
                  <a:cubicBezTo>
                    <a:pt x="0" y="22132"/>
                    <a:pt x="22132" y="0"/>
                    <a:pt x="49433" y="0"/>
                  </a:cubicBezTo>
                  <a:close/>
                </a:path>
              </a:pathLst>
            </a:custGeom>
            <a:solidFill>
              <a:srgbClr val="FFFFFF"/>
            </a:solidFill>
          </p:spPr>
          <p:txBody>
            <a:bodyPr/>
            <a:lstStyle/>
            <a:p>
              <a:endParaRPr lang="LID4096"/>
            </a:p>
          </p:txBody>
        </p:sp>
        <p:sp>
          <p:nvSpPr>
            <p:cNvPr id="8" name="TextBox 8"/>
            <p:cNvSpPr txBox="1"/>
            <p:nvPr/>
          </p:nvSpPr>
          <p:spPr>
            <a:xfrm>
              <a:off x="0" y="-47625"/>
              <a:ext cx="2427808" cy="2137937"/>
            </a:xfrm>
            <a:prstGeom prst="rect">
              <a:avLst/>
            </a:prstGeom>
          </p:spPr>
          <p:txBody>
            <a:bodyPr lIns="50800" tIns="50800" rIns="50800" bIns="50800" rtlCol="0" anchor="ctr"/>
            <a:lstStyle/>
            <a:p>
              <a:pPr algn="ctr">
                <a:lnSpc>
                  <a:spcPts val="3359"/>
                </a:lnSpc>
              </a:pPr>
              <a:endParaRPr/>
            </a:p>
          </p:txBody>
        </p:sp>
      </p:grpSp>
      <p:pic>
        <p:nvPicPr>
          <p:cNvPr id="9" name="Picture 9"/>
          <p:cNvPicPr>
            <a:picLocks noChangeAspect="1"/>
          </p:cNvPicPr>
          <p:nvPr/>
        </p:nvPicPr>
        <p:blipFill>
          <a:blip r:embed="rId3"/>
          <a:stretch>
            <a:fillRect/>
          </a:stretch>
        </p:blipFill>
        <p:spPr>
          <a:xfrm>
            <a:off x="9187054" y="1783381"/>
            <a:ext cx="8157089" cy="7361897"/>
          </a:xfrm>
          <a:prstGeom prst="rect">
            <a:avLst/>
          </a:prstGeom>
        </p:spPr>
      </p:pic>
      <p:sp>
        <p:nvSpPr>
          <p:cNvPr id="10" name="TextBox 10"/>
          <p:cNvSpPr txBox="1"/>
          <p:nvPr/>
        </p:nvSpPr>
        <p:spPr>
          <a:xfrm>
            <a:off x="2009363" y="7539691"/>
            <a:ext cx="6026080" cy="925830"/>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000000"/>
                </a:solidFill>
                <a:latin typeface="Poppins Light"/>
                <a:ea typeface="Poppins Light"/>
                <a:cs typeface="Poppins Light"/>
                <a:sym typeface="Poppins Light"/>
              </a:rPr>
              <a:t>Lorem ipsum dolor sit amet, consectetur adipiscing elit. Ut efficitur sagittis leo, sit amet consectetur dolor dapibus vitae. Proin odio neque</a:t>
            </a:r>
          </a:p>
        </p:txBody>
      </p:sp>
      <p:sp>
        <p:nvSpPr>
          <p:cNvPr id="11" name="TextBox 11"/>
          <p:cNvSpPr txBox="1"/>
          <p:nvPr/>
        </p:nvSpPr>
        <p:spPr>
          <a:xfrm>
            <a:off x="1663130" y="2634588"/>
            <a:ext cx="6718546" cy="1198245"/>
          </a:xfrm>
          <a:prstGeom prst="rect">
            <a:avLst/>
          </a:prstGeom>
        </p:spPr>
        <p:txBody>
          <a:bodyPr lIns="0" tIns="0" rIns="0" bIns="0" rtlCol="0" anchor="t">
            <a:spAutoFit/>
          </a:bodyPr>
          <a:lstStyle/>
          <a:p>
            <a:pPr algn="ctr">
              <a:lnSpc>
                <a:spcPts val="9090"/>
              </a:lnSpc>
            </a:pPr>
            <a:r>
              <a:rPr lang="en-US" sz="9000" b="1">
                <a:solidFill>
                  <a:srgbClr val="000000"/>
                </a:solidFill>
                <a:latin typeface="Poppins Medium Bold"/>
                <a:ea typeface="Poppins Medium Bold"/>
                <a:cs typeface="Poppins Medium Bold"/>
                <a:sym typeface="Poppins Medium Bold"/>
              </a:rPr>
              <a:t>STATISTICS</a:t>
            </a:r>
          </a:p>
        </p:txBody>
      </p:sp>
      <p:sp>
        <p:nvSpPr>
          <p:cNvPr id="12" name="TextBox 12"/>
          <p:cNvSpPr txBox="1"/>
          <p:nvPr/>
        </p:nvSpPr>
        <p:spPr>
          <a:xfrm>
            <a:off x="3792698" y="4536531"/>
            <a:ext cx="2459408" cy="439166"/>
          </a:xfrm>
          <a:prstGeom prst="rect">
            <a:avLst/>
          </a:prstGeom>
        </p:spPr>
        <p:txBody>
          <a:bodyPr lIns="0" tIns="0" rIns="0" bIns="0" rtlCol="0" anchor="t">
            <a:spAutoFit/>
          </a:bodyPr>
          <a:lstStyle/>
          <a:p>
            <a:pPr marL="0" lvl="0" indent="0" algn="ctr">
              <a:lnSpc>
                <a:spcPts val="3232"/>
              </a:lnSpc>
              <a:spcBef>
                <a:spcPct val="0"/>
              </a:spcBef>
            </a:pPr>
            <a:r>
              <a:rPr lang="en-US" sz="3200" b="1">
                <a:solidFill>
                  <a:srgbClr val="10B5BF"/>
                </a:solidFill>
                <a:latin typeface="Poppins Medium Bold"/>
                <a:ea typeface="Poppins Medium Bold"/>
                <a:cs typeface="Poppins Medium Bold"/>
                <a:sym typeface="Poppins Medium Bold"/>
              </a:rPr>
              <a:t>2010-2015</a:t>
            </a:r>
          </a:p>
        </p:txBody>
      </p:sp>
      <p:sp>
        <p:nvSpPr>
          <p:cNvPr id="13" name="TextBox 13"/>
          <p:cNvSpPr txBox="1"/>
          <p:nvPr/>
        </p:nvSpPr>
        <p:spPr>
          <a:xfrm>
            <a:off x="2009363" y="5223347"/>
            <a:ext cx="6026080" cy="925830"/>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000000"/>
                </a:solidFill>
                <a:latin typeface="Poppins Light"/>
                <a:ea typeface="Poppins Light"/>
                <a:cs typeface="Poppins Light"/>
                <a:sym typeface="Poppins Light"/>
              </a:rPr>
              <a:t>Lorem ipsum dolor sit amet, consectetur adipiscing elit. Ut efficitur sagittis leo, sit amet consectetur dolor dapibus vitae. Proin odio neque</a:t>
            </a:r>
          </a:p>
        </p:txBody>
      </p:sp>
      <p:sp>
        <p:nvSpPr>
          <p:cNvPr id="14" name="TextBox 14"/>
          <p:cNvSpPr txBox="1"/>
          <p:nvPr/>
        </p:nvSpPr>
        <p:spPr>
          <a:xfrm>
            <a:off x="3792698" y="6852875"/>
            <a:ext cx="2459408" cy="439166"/>
          </a:xfrm>
          <a:prstGeom prst="rect">
            <a:avLst/>
          </a:prstGeom>
        </p:spPr>
        <p:txBody>
          <a:bodyPr lIns="0" tIns="0" rIns="0" bIns="0" rtlCol="0" anchor="t">
            <a:spAutoFit/>
          </a:bodyPr>
          <a:lstStyle/>
          <a:p>
            <a:pPr marL="0" lvl="0" indent="0" algn="ctr">
              <a:lnSpc>
                <a:spcPts val="3232"/>
              </a:lnSpc>
              <a:spcBef>
                <a:spcPct val="0"/>
              </a:spcBef>
            </a:pPr>
            <a:r>
              <a:rPr lang="en-US" sz="3200" b="1">
                <a:solidFill>
                  <a:srgbClr val="10B5BF"/>
                </a:solidFill>
                <a:latin typeface="Poppins Medium Bold"/>
                <a:ea typeface="Poppins Medium Bold"/>
                <a:cs typeface="Poppins Medium Bold"/>
                <a:sym typeface="Poppins Medium Bold"/>
              </a:rPr>
              <a:t>2015-2020</a:t>
            </a:r>
          </a:p>
        </p:txBody>
      </p:sp>
      <p:sp>
        <p:nvSpPr>
          <p:cNvPr id="15" name="Freeform 15"/>
          <p:cNvSpPr/>
          <p:nvPr/>
        </p:nvSpPr>
        <p:spPr>
          <a:xfrm rot="-4761158">
            <a:off x="15800458" y="-2936112"/>
            <a:ext cx="4975084" cy="4987553"/>
          </a:xfrm>
          <a:custGeom>
            <a:avLst/>
            <a:gdLst/>
            <a:ahLst/>
            <a:cxnLst/>
            <a:rect l="l" t="t" r="r" b="b"/>
            <a:pathLst>
              <a:path w="4975084" h="4987553">
                <a:moveTo>
                  <a:pt x="0" y="0"/>
                </a:moveTo>
                <a:lnTo>
                  <a:pt x="4975084" y="0"/>
                </a:lnTo>
                <a:lnTo>
                  <a:pt x="4975084" y="4987553"/>
                </a:lnTo>
                <a:lnTo>
                  <a:pt x="0" y="4987553"/>
                </a:lnTo>
                <a:lnTo>
                  <a:pt x="0" y="0"/>
                </a:lnTo>
                <a:close/>
              </a:path>
            </a:pathLst>
          </a:custGeom>
          <a:blipFill>
            <a:blip r:embed="rId2"/>
            <a:stretch>
              <a:fillRect/>
            </a:stretch>
          </a:blipFill>
        </p:spPr>
        <p:txBody>
          <a:bodyPr/>
          <a:lstStyle/>
          <a:p>
            <a:endParaRPr lang="LID4096"/>
          </a:p>
        </p:txBody>
      </p:sp>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22204" y="-2845196"/>
            <a:ext cx="19110204" cy="13516126"/>
          </a:xfrm>
          <a:custGeom>
            <a:avLst/>
            <a:gdLst/>
            <a:ahLst/>
            <a:cxnLst/>
            <a:rect l="l" t="t" r="r" b="b"/>
            <a:pathLst>
              <a:path w="19110204" h="13516126">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txBody>
          <a:bodyPr/>
          <a:lstStyle/>
          <a:p>
            <a:endParaRPr lang="LID4096"/>
          </a:p>
        </p:txBody>
      </p:sp>
      <p:sp>
        <p:nvSpPr>
          <p:cNvPr id="3" name="Freeform 3"/>
          <p:cNvSpPr/>
          <p:nvPr/>
        </p:nvSpPr>
        <p:spPr>
          <a:xfrm>
            <a:off x="252437" y="3756507"/>
            <a:ext cx="5593017" cy="6530493"/>
          </a:xfrm>
          <a:custGeom>
            <a:avLst/>
            <a:gdLst/>
            <a:ahLst/>
            <a:cxnLst/>
            <a:rect l="l" t="t" r="r" b="b"/>
            <a:pathLst>
              <a:path w="5593017" h="6530493">
                <a:moveTo>
                  <a:pt x="0" y="0"/>
                </a:moveTo>
                <a:lnTo>
                  <a:pt x="5593017" y="0"/>
                </a:lnTo>
                <a:lnTo>
                  <a:pt x="5593017" y="6530493"/>
                </a:lnTo>
                <a:lnTo>
                  <a:pt x="0" y="6530493"/>
                </a:lnTo>
                <a:lnTo>
                  <a:pt x="0" y="0"/>
                </a:lnTo>
                <a:close/>
              </a:path>
            </a:pathLst>
          </a:custGeom>
          <a:blipFill>
            <a:blip r:embed="rId4"/>
            <a:stretch>
              <a:fillRect l="-22745" t="-29212" r="-7451" b="-38152"/>
            </a:stretch>
          </a:blipFill>
        </p:spPr>
        <p:txBody>
          <a:bodyPr/>
          <a:lstStyle/>
          <a:p>
            <a:endParaRPr lang="LID4096"/>
          </a:p>
        </p:txBody>
      </p:sp>
      <p:sp>
        <p:nvSpPr>
          <p:cNvPr id="4" name="Freeform 4"/>
          <p:cNvSpPr/>
          <p:nvPr/>
        </p:nvSpPr>
        <p:spPr>
          <a:xfrm>
            <a:off x="6522654" y="1701779"/>
            <a:ext cx="5555945" cy="8585221"/>
          </a:xfrm>
          <a:custGeom>
            <a:avLst/>
            <a:gdLst/>
            <a:ahLst/>
            <a:cxnLst/>
            <a:rect l="l" t="t" r="r" b="b"/>
            <a:pathLst>
              <a:path w="5555945" h="8585221">
                <a:moveTo>
                  <a:pt x="0" y="0"/>
                </a:moveTo>
                <a:lnTo>
                  <a:pt x="5555945" y="0"/>
                </a:lnTo>
                <a:lnTo>
                  <a:pt x="5555945" y="8585221"/>
                </a:lnTo>
                <a:lnTo>
                  <a:pt x="0" y="8585221"/>
                </a:lnTo>
                <a:lnTo>
                  <a:pt x="0" y="0"/>
                </a:lnTo>
                <a:close/>
              </a:path>
            </a:pathLst>
          </a:custGeom>
          <a:blipFill>
            <a:blip r:embed="rId5"/>
            <a:stretch>
              <a:fillRect l="-2381" r="-570"/>
            </a:stretch>
          </a:blipFill>
        </p:spPr>
        <p:txBody>
          <a:bodyPr/>
          <a:lstStyle/>
          <a:p>
            <a:endParaRPr lang="LID4096"/>
          </a:p>
        </p:txBody>
      </p:sp>
      <p:sp>
        <p:nvSpPr>
          <p:cNvPr id="5" name="Freeform 5"/>
          <p:cNvSpPr/>
          <p:nvPr/>
        </p:nvSpPr>
        <p:spPr>
          <a:xfrm>
            <a:off x="12438888" y="3204212"/>
            <a:ext cx="5065664" cy="7082788"/>
          </a:xfrm>
          <a:custGeom>
            <a:avLst/>
            <a:gdLst/>
            <a:ahLst/>
            <a:cxnLst/>
            <a:rect l="l" t="t" r="r" b="b"/>
            <a:pathLst>
              <a:path w="5065664" h="7082788">
                <a:moveTo>
                  <a:pt x="0" y="0"/>
                </a:moveTo>
                <a:lnTo>
                  <a:pt x="5065664" y="0"/>
                </a:lnTo>
                <a:lnTo>
                  <a:pt x="5065664" y="7082788"/>
                </a:lnTo>
                <a:lnTo>
                  <a:pt x="0" y="7082788"/>
                </a:lnTo>
                <a:lnTo>
                  <a:pt x="0" y="0"/>
                </a:lnTo>
                <a:close/>
              </a:path>
            </a:pathLst>
          </a:custGeom>
          <a:blipFill>
            <a:blip r:embed="rId6"/>
            <a:stretch>
              <a:fillRect l="-6250" t="-7348" r="-6249" b="-13418"/>
            </a:stretch>
          </a:blipFill>
        </p:spPr>
        <p:txBody>
          <a:bodyPr/>
          <a:lstStyle/>
          <a:p>
            <a:endParaRPr lang="LID4096"/>
          </a:p>
        </p:txBody>
      </p:sp>
      <p:sp>
        <p:nvSpPr>
          <p:cNvPr id="6" name="Freeform 6"/>
          <p:cNvSpPr/>
          <p:nvPr/>
        </p:nvSpPr>
        <p:spPr>
          <a:xfrm rot="-5400000">
            <a:off x="5199697" y="-2801302"/>
            <a:ext cx="7888605" cy="18288000"/>
          </a:xfrm>
          <a:custGeom>
            <a:avLst/>
            <a:gdLst/>
            <a:ahLst/>
            <a:cxnLst/>
            <a:rect l="l" t="t" r="r" b="b"/>
            <a:pathLst>
              <a:path w="7888605" h="18288000">
                <a:moveTo>
                  <a:pt x="0" y="0"/>
                </a:moveTo>
                <a:lnTo>
                  <a:pt x="7888605" y="0"/>
                </a:lnTo>
                <a:lnTo>
                  <a:pt x="7888605" y="18287999"/>
                </a:lnTo>
                <a:lnTo>
                  <a:pt x="0" y="18287999"/>
                </a:lnTo>
                <a:lnTo>
                  <a:pt x="0" y="0"/>
                </a:lnTo>
                <a:close/>
              </a:path>
            </a:pathLst>
          </a:custGeom>
          <a:blipFill>
            <a:blip r:embed="rId7">
              <a:alphaModFix amt="56000"/>
            </a:blip>
            <a:stretch>
              <a:fillRect l="-63752" r="-68075"/>
            </a:stretch>
          </a:blipFill>
        </p:spPr>
        <p:txBody>
          <a:bodyPr/>
          <a:lstStyle/>
          <a:p>
            <a:endParaRPr lang="LID4096"/>
          </a:p>
        </p:txBody>
      </p:sp>
      <p:sp>
        <p:nvSpPr>
          <p:cNvPr id="7" name="TextBox 7"/>
          <p:cNvSpPr txBox="1"/>
          <p:nvPr/>
        </p:nvSpPr>
        <p:spPr>
          <a:xfrm>
            <a:off x="890224" y="1200150"/>
            <a:ext cx="16507551" cy="1198245"/>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a:solidFill>
                  <a:srgbClr val="FFFFFF"/>
                </a:solidFill>
                <a:latin typeface="Poppins Medium Bold"/>
                <a:ea typeface="Poppins Medium Bold"/>
                <a:cs typeface="Poppins Medium Bold"/>
                <a:sym typeface="Poppins Medium Bold"/>
              </a:rPr>
              <a:t>OUR CONSULTANTS</a:t>
            </a:r>
          </a:p>
        </p:txBody>
      </p:sp>
      <p:grpSp>
        <p:nvGrpSpPr>
          <p:cNvPr id="8" name="Group 8"/>
          <p:cNvGrpSpPr/>
          <p:nvPr/>
        </p:nvGrpSpPr>
        <p:grpSpPr>
          <a:xfrm>
            <a:off x="1421276" y="8222742"/>
            <a:ext cx="3255339" cy="1614750"/>
            <a:chOff x="0" y="0"/>
            <a:chExt cx="1004345" cy="498187"/>
          </a:xfrm>
        </p:grpSpPr>
        <p:sp>
          <p:nvSpPr>
            <p:cNvPr id="9" name="Freeform 9"/>
            <p:cNvSpPr/>
            <p:nvPr/>
          </p:nvSpPr>
          <p:spPr>
            <a:xfrm>
              <a:off x="0" y="0"/>
              <a:ext cx="1004345" cy="498187"/>
            </a:xfrm>
            <a:custGeom>
              <a:avLst/>
              <a:gdLst/>
              <a:ahLst/>
              <a:cxnLst/>
              <a:rect l="l" t="t" r="r" b="b"/>
              <a:pathLst>
                <a:path w="1004345" h="498187">
                  <a:moveTo>
                    <a:pt x="121289" y="0"/>
                  </a:moveTo>
                  <a:lnTo>
                    <a:pt x="883055" y="0"/>
                  </a:lnTo>
                  <a:cubicBezTo>
                    <a:pt x="950042" y="0"/>
                    <a:pt x="1004345" y="54303"/>
                    <a:pt x="1004345" y="121289"/>
                  </a:cubicBezTo>
                  <a:lnTo>
                    <a:pt x="1004345" y="376897"/>
                  </a:lnTo>
                  <a:cubicBezTo>
                    <a:pt x="1004345" y="409065"/>
                    <a:pt x="991566" y="439916"/>
                    <a:pt x="968820" y="462662"/>
                  </a:cubicBezTo>
                  <a:cubicBezTo>
                    <a:pt x="946074" y="485408"/>
                    <a:pt x="915223" y="498187"/>
                    <a:pt x="883055" y="498187"/>
                  </a:cubicBezTo>
                  <a:lnTo>
                    <a:pt x="121289" y="498187"/>
                  </a:lnTo>
                  <a:cubicBezTo>
                    <a:pt x="54303" y="498187"/>
                    <a:pt x="0" y="443884"/>
                    <a:pt x="0" y="376897"/>
                  </a:cubicBezTo>
                  <a:lnTo>
                    <a:pt x="0" y="121289"/>
                  </a:lnTo>
                  <a:cubicBezTo>
                    <a:pt x="0" y="54303"/>
                    <a:pt x="54303" y="0"/>
                    <a:pt x="121289" y="0"/>
                  </a:cubicBezTo>
                  <a:close/>
                </a:path>
              </a:pathLst>
            </a:custGeom>
            <a:solidFill>
              <a:srgbClr val="000000">
                <a:alpha val="0"/>
              </a:srgbClr>
            </a:solidFill>
            <a:ln w="19050" cap="rnd">
              <a:solidFill>
                <a:srgbClr val="FFFFFF"/>
              </a:solidFill>
              <a:prstDash val="solid"/>
              <a:round/>
            </a:ln>
          </p:spPr>
          <p:txBody>
            <a:bodyPr/>
            <a:lstStyle/>
            <a:p>
              <a:endParaRPr lang="LID4096"/>
            </a:p>
          </p:txBody>
        </p:sp>
        <p:sp>
          <p:nvSpPr>
            <p:cNvPr id="10" name="TextBox 10"/>
            <p:cNvSpPr txBox="1"/>
            <p:nvPr/>
          </p:nvSpPr>
          <p:spPr>
            <a:xfrm>
              <a:off x="0" y="-47625"/>
              <a:ext cx="1004345" cy="545812"/>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352770" y="7905097"/>
            <a:ext cx="3895713" cy="1932396"/>
            <a:chOff x="0" y="0"/>
            <a:chExt cx="1201915" cy="596187"/>
          </a:xfrm>
        </p:grpSpPr>
        <p:sp>
          <p:nvSpPr>
            <p:cNvPr id="12" name="Freeform 12"/>
            <p:cNvSpPr/>
            <p:nvPr/>
          </p:nvSpPr>
          <p:spPr>
            <a:xfrm>
              <a:off x="0" y="0"/>
              <a:ext cx="1201915" cy="596187"/>
            </a:xfrm>
            <a:custGeom>
              <a:avLst/>
              <a:gdLst/>
              <a:ahLst/>
              <a:cxnLst/>
              <a:rect l="l" t="t" r="r" b="b"/>
              <a:pathLst>
                <a:path w="1201915" h="596187">
                  <a:moveTo>
                    <a:pt x="101352" y="0"/>
                  </a:moveTo>
                  <a:lnTo>
                    <a:pt x="1100563" y="0"/>
                  </a:lnTo>
                  <a:cubicBezTo>
                    <a:pt x="1156538" y="0"/>
                    <a:pt x="1201915" y="45377"/>
                    <a:pt x="1201915" y="101352"/>
                  </a:cubicBezTo>
                  <a:lnTo>
                    <a:pt x="1201915" y="494835"/>
                  </a:lnTo>
                  <a:cubicBezTo>
                    <a:pt x="1201915" y="550811"/>
                    <a:pt x="1156538" y="596187"/>
                    <a:pt x="1100563" y="596187"/>
                  </a:cubicBezTo>
                  <a:lnTo>
                    <a:pt x="101352" y="596187"/>
                  </a:lnTo>
                  <a:cubicBezTo>
                    <a:pt x="45377" y="596187"/>
                    <a:pt x="0" y="550811"/>
                    <a:pt x="0" y="494835"/>
                  </a:cubicBezTo>
                  <a:lnTo>
                    <a:pt x="0" y="101352"/>
                  </a:lnTo>
                  <a:cubicBezTo>
                    <a:pt x="0" y="45377"/>
                    <a:pt x="45377" y="0"/>
                    <a:pt x="101352" y="0"/>
                  </a:cubicBezTo>
                  <a:close/>
                </a:path>
              </a:pathLst>
            </a:custGeom>
            <a:solidFill>
              <a:srgbClr val="10B5BF"/>
            </a:solidFill>
            <a:ln cap="rnd">
              <a:noFill/>
              <a:prstDash val="solid"/>
              <a:round/>
            </a:ln>
          </p:spPr>
          <p:txBody>
            <a:bodyPr/>
            <a:lstStyle/>
            <a:p>
              <a:endParaRPr lang="LID4096"/>
            </a:p>
          </p:txBody>
        </p:sp>
        <p:sp>
          <p:nvSpPr>
            <p:cNvPr id="13" name="TextBox 13"/>
            <p:cNvSpPr txBox="1"/>
            <p:nvPr/>
          </p:nvSpPr>
          <p:spPr>
            <a:xfrm>
              <a:off x="0" y="-47625"/>
              <a:ext cx="1201915" cy="643812"/>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3344051" y="8222742"/>
            <a:ext cx="3255339" cy="1614750"/>
            <a:chOff x="0" y="0"/>
            <a:chExt cx="1004345" cy="498187"/>
          </a:xfrm>
        </p:grpSpPr>
        <p:sp>
          <p:nvSpPr>
            <p:cNvPr id="15" name="Freeform 15"/>
            <p:cNvSpPr/>
            <p:nvPr/>
          </p:nvSpPr>
          <p:spPr>
            <a:xfrm>
              <a:off x="0" y="0"/>
              <a:ext cx="1004345" cy="498187"/>
            </a:xfrm>
            <a:custGeom>
              <a:avLst/>
              <a:gdLst/>
              <a:ahLst/>
              <a:cxnLst/>
              <a:rect l="l" t="t" r="r" b="b"/>
              <a:pathLst>
                <a:path w="1004345" h="498187">
                  <a:moveTo>
                    <a:pt x="121289" y="0"/>
                  </a:moveTo>
                  <a:lnTo>
                    <a:pt x="883055" y="0"/>
                  </a:lnTo>
                  <a:cubicBezTo>
                    <a:pt x="950042" y="0"/>
                    <a:pt x="1004345" y="54303"/>
                    <a:pt x="1004345" y="121289"/>
                  </a:cubicBezTo>
                  <a:lnTo>
                    <a:pt x="1004345" y="376897"/>
                  </a:lnTo>
                  <a:cubicBezTo>
                    <a:pt x="1004345" y="409065"/>
                    <a:pt x="991566" y="439916"/>
                    <a:pt x="968820" y="462662"/>
                  </a:cubicBezTo>
                  <a:cubicBezTo>
                    <a:pt x="946074" y="485408"/>
                    <a:pt x="915223" y="498187"/>
                    <a:pt x="883055" y="498187"/>
                  </a:cubicBezTo>
                  <a:lnTo>
                    <a:pt x="121289" y="498187"/>
                  </a:lnTo>
                  <a:cubicBezTo>
                    <a:pt x="54303" y="498187"/>
                    <a:pt x="0" y="443884"/>
                    <a:pt x="0" y="376897"/>
                  </a:cubicBezTo>
                  <a:lnTo>
                    <a:pt x="0" y="121289"/>
                  </a:lnTo>
                  <a:cubicBezTo>
                    <a:pt x="0" y="54303"/>
                    <a:pt x="54303" y="0"/>
                    <a:pt x="121289" y="0"/>
                  </a:cubicBezTo>
                  <a:close/>
                </a:path>
              </a:pathLst>
            </a:custGeom>
            <a:solidFill>
              <a:srgbClr val="000000">
                <a:alpha val="0"/>
              </a:srgbClr>
            </a:solidFill>
            <a:ln w="19050" cap="rnd">
              <a:solidFill>
                <a:srgbClr val="FFFFFF"/>
              </a:solidFill>
              <a:prstDash val="solid"/>
              <a:round/>
            </a:ln>
          </p:spPr>
          <p:txBody>
            <a:bodyPr/>
            <a:lstStyle/>
            <a:p>
              <a:endParaRPr lang="LID4096"/>
            </a:p>
          </p:txBody>
        </p:sp>
        <p:sp>
          <p:nvSpPr>
            <p:cNvPr id="16" name="TextBox 16"/>
            <p:cNvSpPr txBox="1"/>
            <p:nvPr/>
          </p:nvSpPr>
          <p:spPr>
            <a:xfrm>
              <a:off x="0" y="-47625"/>
              <a:ext cx="1004345" cy="545812"/>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7673801" y="8984391"/>
            <a:ext cx="3253651" cy="297180"/>
          </a:xfrm>
          <a:prstGeom prst="rect">
            <a:avLst/>
          </a:prstGeom>
        </p:spPr>
        <p:txBody>
          <a:bodyPr lIns="0" tIns="0" rIns="0" bIns="0" rtlCol="0" anchor="t">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id="18" name="TextBox 18"/>
          <p:cNvSpPr txBox="1"/>
          <p:nvPr/>
        </p:nvSpPr>
        <p:spPr>
          <a:xfrm>
            <a:off x="1594071" y="8692294"/>
            <a:ext cx="2909748" cy="405627"/>
          </a:xfrm>
          <a:prstGeom prst="rect">
            <a:avLst/>
          </a:prstGeom>
        </p:spPr>
        <p:txBody>
          <a:bodyPr lIns="0" tIns="0" rIns="0" bIns="0" rtlCol="0" anchor="t">
            <a:spAutoFit/>
          </a:bodyPr>
          <a:lstStyle/>
          <a:p>
            <a:pPr algn="ctr">
              <a:lnSpc>
                <a:spcPts val="3024"/>
              </a:lnSpc>
            </a:pPr>
            <a:r>
              <a:rPr lang="en-US" sz="2994" b="1">
                <a:solidFill>
                  <a:srgbClr val="10B5BF"/>
                </a:solidFill>
                <a:latin typeface="Poppins Medium Bold"/>
                <a:ea typeface="Poppins Medium Bold"/>
                <a:cs typeface="Poppins Medium Bold"/>
                <a:sym typeface="Poppins Medium Bold"/>
              </a:rPr>
              <a:t>Name</a:t>
            </a:r>
          </a:p>
        </p:txBody>
      </p:sp>
      <p:sp>
        <p:nvSpPr>
          <p:cNvPr id="19" name="TextBox 19"/>
          <p:cNvSpPr txBox="1"/>
          <p:nvPr/>
        </p:nvSpPr>
        <p:spPr>
          <a:xfrm>
            <a:off x="1422120" y="9211017"/>
            <a:ext cx="3253651" cy="297180"/>
          </a:xfrm>
          <a:prstGeom prst="rect">
            <a:avLst/>
          </a:prstGeom>
        </p:spPr>
        <p:txBody>
          <a:bodyPr lIns="0" tIns="0" rIns="0" bIns="0" rtlCol="0" anchor="t">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id="20" name="TextBox 20"/>
          <p:cNvSpPr txBox="1"/>
          <p:nvPr/>
        </p:nvSpPr>
        <p:spPr>
          <a:xfrm>
            <a:off x="13271225" y="9211017"/>
            <a:ext cx="3253651" cy="297180"/>
          </a:xfrm>
          <a:prstGeom prst="rect">
            <a:avLst/>
          </a:prstGeom>
        </p:spPr>
        <p:txBody>
          <a:bodyPr lIns="0" tIns="0" rIns="0" bIns="0" rtlCol="0" anchor="t">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id="21" name="TextBox 21"/>
          <p:cNvSpPr txBox="1"/>
          <p:nvPr/>
        </p:nvSpPr>
        <p:spPr>
          <a:xfrm>
            <a:off x="13516846" y="8692294"/>
            <a:ext cx="2909748" cy="405627"/>
          </a:xfrm>
          <a:prstGeom prst="rect">
            <a:avLst/>
          </a:prstGeom>
        </p:spPr>
        <p:txBody>
          <a:bodyPr lIns="0" tIns="0" rIns="0" bIns="0" rtlCol="0" anchor="t">
            <a:spAutoFit/>
          </a:bodyPr>
          <a:lstStyle/>
          <a:p>
            <a:pPr algn="ctr">
              <a:lnSpc>
                <a:spcPts val="3024"/>
              </a:lnSpc>
            </a:pPr>
            <a:r>
              <a:rPr lang="en-US" sz="2994" b="1">
                <a:solidFill>
                  <a:srgbClr val="10B5BF"/>
                </a:solidFill>
                <a:latin typeface="Poppins Medium Bold"/>
                <a:ea typeface="Poppins Medium Bold"/>
                <a:cs typeface="Poppins Medium Bold"/>
                <a:sym typeface="Poppins Medium Bold"/>
              </a:rPr>
              <a:t>Name</a:t>
            </a:r>
          </a:p>
        </p:txBody>
      </p:sp>
      <p:sp>
        <p:nvSpPr>
          <p:cNvPr id="22" name="TextBox 22"/>
          <p:cNvSpPr txBox="1"/>
          <p:nvPr/>
        </p:nvSpPr>
        <p:spPr>
          <a:xfrm>
            <a:off x="7845752" y="8465668"/>
            <a:ext cx="2909748" cy="405627"/>
          </a:xfrm>
          <a:prstGeom prst="rect">
            <a:avLst/>
          </a:prstGeom>
        </p:spPr>
        <p:txBody>
          <a:bodyPr lIns="0" tIns="0" rIns="0" bIns="0" rtlCol="0" anchor="t">
            <a:spAutoFit/>
          </a:bodyPr>
          <a:lstStyle/>
          <a:p>
            <a:pPr algn="ctr">
              <a:lnSpc>
                <a:spcPts val="3024"/>
              </a:lnSpc>
            </a:pPr>
            <a:r>
              <a:rPr lang="en-US" sz="2994" b="1">
                <a:solidFill>
                  <a:srgbClr val="FFFFFF"/>
                </a:solidFill>
                <a:latin typeface="Poppins Medium Bold"/>
                <a:ea typeface="Poppins Medium Bold"/>
                <a:cs typeface="Poppins Medium Bold"/>
                <a:sym typeface="Poppins Medium Bold"/>
              </a:rPr>
              <a:t>Name</a:t>
            </a:r>
          </a:p>
        </p:txBody>
      </p:sp>
    </p:spTree>
  </p:cSld>
  <p:clrMapOvr>
    <a:masterClrMapping/>
  </p:clrMapOvr>
  <p:transition>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88" b="-9388"/>
            </a:stretch>
          </a:blipFill>
        </p:spPr>
        <p:txBody>
          <a:bodyPr/>
          <a:lstStyle/>
          <a:p>
            <a:endParaRPr lang="LID4096"/>
          </a:p>
        </p:txBody>
      </p:sp>
      <p:sp>
        <p:nvSpPr>
          <p:cNvPr id="3" name="Freeform 3"/>
          <p:cNvSpPr/>
          <p:nvPr/>
        </p:nvSpPr>
        <p:spPr>
          <a:xfrm>
            <a:off x="-500016"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LID4096"/>
          </a:p>
        </p:txBody>
      </p:sp>
      <p:sp>
        <p:nvSpPr>
          <p:cNvPr id="4" name="TextBox 4"/>
          <p:cNvSpPr txBox="1"/>
          <p:nvPr/>
        </p:nvSpPr>
        <p:spPr>
          <a:xfrm>
            <a:off x="1803146" y="2899081"/>
            <a:ext cx="14681707" cy="3124411"/>
          </a:xfrm>
          <a:prstGeom prst="rect">
            <a:avLst/>
          </a:prstGeom>
        </p:spPr>
        <p:txBody>
          <a:bodyPr lIns="0" tIns="0" rIns="0" bIns="0" rtlCol="0" anchor="t">
            <a:spAutoFit/>
          </a:bodyPr>
          <a:lstStyle/>
          <a:p>
            <a:pPr marL="0" lvl="0" indent="0" algn="ctr">
              <a:lnSpc>
                <a:spcPts val="12049"/>
              </a:lnSpc>
              <a:spcBef>
                <a:spcPct val="0"/>
              </a:spcBef>
            </a:pPr>
            <a:r>
              <a:rPr lang="en-US" sz="11930" b="1">
                <a:solidFill>
                  <a:srgbClr val="FFFFFF"/>
                </a:solidFill>
                <a:latin typeface="Poppins Medium Bold"/>
                <a:ea typeface="Poppins Medium Bold"/>
                <a:cs typeface="Poppins Medium Bold"/>
                <a:sym typeface="Poppins Medium Bold"/>
              </a:rPr>
              <a:t>FUTURE OUTLOOK &amp;CONCLUSION</a:t>
            </a:r>
          </a:p>
        </p:txBody>
      </p:sp>
      <p:sp>
        <p:nvSpPr>
          <p:cNvPr id="5" name="TextBox 5"/>
          <p:cNvSpPr txBox="1"/>
          <p:nvPr/>
        </p:nvSpPr>
        <p:spPr>
          <a:xfrm>
            <a:off x="5200879" y="7085659"/>
            <a:ext cx="7886242" cy="521335"/>
          </a:xfrm>
          <a:prstGeom prst="rect">
            <a:avLst/>
          </a:prstGeom>
        </p:spPr>
        <p:txBody>
          <a:bodyPr lIns="0" tIns="0" rIns="0" bIns="0" rtlCol="0" anchor="t">
            <a:spAutoFit/>
          </a:bodyPr>
          <a:lstStyle/>
          <a:p>
            <a:pPr marL="0" lvl="0" indent="0" algn="ctr">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
        <p:nvSpPr>
          <p:cNvPr id="6" name="AutoShape 6"/>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LID4096"/>
          </a:p>
        </p:txBody>
      </p:sp>
    </p:spTree>
  </p:cSld>
  <p:clrMapOvr>
    <a:masterClrMapping/>
  </p:clrMapOvr>
  <p:transition>
    <p:cover dir="d"/>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3106428" y="1834161"/>
            <a:ext cx="14600358" cy="16905677"/>
          </a:xfrm>
          <a:custGeom>
            <a:avLst/>
            <a:gdLst/>
            <a:ahLst/>
            <a:cxnLst/>
            <a:rect l="l" t="t" r="r" b="b"/>
            <a:pathLst>
              <a:path w="14600358" h="16905677">
                <a:moveTo>
                  <a:pt x="14600358" y="0"/>
                </a:moveTo>
                <a:lnTo>
                  <a:pt x="0" y="0"/>
                </a:lnTo>
                <a:lnTo>
                  <a:pt x="0" y="16905678"/>
                </a:lnTo>
                <a:lnTo>
                  <a:pt x="14600358" y="16905678"/>
                </a:lnTo>
                <a:lnTo>
                  <a:pt x="14600358"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LID4096"/>
          </a:p>
        </p:txBody>
      </p:sp>
      <p:sp>
        <p:nvSpPr>
          <p:cNvPr id="3" name="Freeform 3"/>
          <p:cNvSpPr/>
          <p:nvPr/>
        </p:nvSpPr>
        <p:spPr>
          <a:xfrm flipH="1">
            <a:off x="0" y="-952530"/>
            <a:ext cx="7559656" cy="7793459"/>
          </a:xfrm>
          <a:custGeom>
            <a:avLst/>
            <a:gdLst/>
            <a:ahLst/>
            <a:cxnLst/>
            <a:rect l="l" t="t" r="r" b="b"/>
            <a:pathLst>
              <a:path w="7559656" h="7793459">
                <a:moveTo>
                  <a:pt x="7559656" y="0"/>
                </a:moveTo>
                <a:lnTo>
                  <a:pt x="0" y="0"/>
                </a:lnTo>
                <a:lnTo>
                  <a:pt x="0" y="7793459"/>
                </a:lnTo>
                <a:lnTo>
                  <a:pt x="7559656" y="7793459"/>
                </a:lnTo>
                <a:lnTo>
                  <a:pt x="7559656" y="0"/>
                </a:lnTo>
                <a:close/>
              </a:path>
            </a:pathLst>
          </a:custGeom>
          <a:blipFill>
            <a:blip r:embed="rId4"/>
            <a:stretch>
              <a:fillRect/>
            </a:stretch>
          </a:blipFill>
        </p:spPr>
        <p:txBody>
          <a:bodyPr/>
          <a:lstStyle/>
          <a:p>
            <a:endParaRPr lang="LID4096"/>
          </a:p>
        </p:txBody>
      </p:sp>
      <p:sp>
        <p:nvSpPr>
          <p:cNvPr id="4" name="TextBox 4"/>
          <p:cNvSpPr txBox="1"/>
          <p:nvPr/>
        </p:nvSpPr>
        <p:spPr>
          <a:xfrm>
            <a:off x="5629965" y="5642684"/>
            <a:ext cx="11727929" cy="1198245"/>
          </a:xfrm>
          <a:prstGeom prst="rect">
            <a:avLst/>
          </a:prstGeom>
        </p:spPr>
        <p:txBody>
          <a:bodyPr lIns="0" tIns="0" rIns="0" bIns="0" rtlCol="0" anchor="t">
            <a:spAutoFit/>
          </a:bodyPr>
          <a:lstStyle/>
          <a:p>
            <a:pPr marL="0" lvl="0" indent="0" algn="r">
              <a:lnSpc>
                <a:spcPts val="9090"/>
              </a:lnSpc>
              <a:spcBef>
                <a:spcPct val="0"/>
              </a:spcBef>
            </a:pPr>
            <a:r>
              <a:rPr lang="en-US" sz="9000" b="1" u="none" strike="noStrike">
                <a:solidFill>
                  <a:srgbClr val="FFFFFF"/>
                </a:solidFill>
                <a:latin typeface="Poppins Medium Bold"/>
                <a:ea typeface="Poppins Medium Bold"/>
                <a:cs typeface="Poppins Medium Bold"/>
                <a:sym typeface="Poppins Medium Bold"/>
              </a:rPr>
              <a:t>OUR HISTORY</a:t>
            </a:r>
          </a:p>
        </p:txBody>
      </p:sp>
      <p:sp>
        <p:nvSpPr>
          <p:cNvPr id="5" name="TextBox 5"/>
          <p:cNvSpPr txBox="1"/>
          <p:nvPr/>
        </p:nvSpPr>
        <p:spPr>
          <a:xfrm>
            <a:off x="8862296" y="8009088"/>
            <a:ext cx="8495599" cy="925830"/>
          </a:xfrm>
          <a:prstGeom prst="rect">
            <a:avLst/>
          </a:prstGeom>
        </p:spPr>
        <p:txBody>
          <a:bodyPr lIns="0" tIns="0" rIns="0" bIns="0" rtlCol="0" anchor="t">
            <a:spAutoFit/>
          </a:bodyPr>
          <a:lstStyle/>
          <a:p>
            <a:pPr marL="0" lvl="0" indent="0" algn="r">
              <a:lnSpc>
                <a:spcPts val="2520"/>
              </a:lnSpc>
              <a:spcBef>
                <a:spcPct val="0"/>
              </a:spcBef>
            </a:pPr>
            <a:r>
              <a:rPr lang="en-US" sz="1800">
                <a:solidFill>
                  <a:srgbClr val="FFFFFF"/>
                </a:solidFill>
                <a:latin typeface="Poppins Light"/>
                <a:ea typeface="Poppins Light"/>
                <a:cs typeface="Poppins Light"/>
                <a:sym typeface="Poppins Light"/>
              </a:rPr>
              <a:t>Presentations are communication tools that can be used as demonstrations, lectures, speeches, reports, and more. It is mostly presented before an audience. </a:t>
            </a:r>
          </a:p>
        </p:txBody>
      </p:sp>
      <p:sp>
        <p:nvSpPr>
          <p:cNvPr id="6" name="Freeform 6"/>
          <p:cNvSpPr/>
          <p:nvPr/>
        </p:nvSpPr>
        <p:spPr>
          <a:xfrm rot="-2465903" flipH="1">
            <a:off x="5725036" y="6707373"/>
            <a:ext cx="2580762" cy="2660579"/>
          </a:xfrm>
          <a:custGeom>
            <a:avLst/>
            <a:gdLst/>
            <a:ahLst/>
            <a:cxnLst/>
            <a:rect l="l" t="t" r="r" b="b"/>
            <a:pathLst>
              <a:path w="2580762" h="2660579">
                <a:moveTo>
                  <a:pt x="2580762" y="0"/>
                </a:moveTo>
                <a:lnTo>
                  <a:pt x="0" y="0"/>
                </a:lnTo>
                <a:lnTo>
                  <a:pt x="0" y="2660580"/>
                </a:lnTo>
                <a:lnTo>
                  <a:pt x="2580762" y="2660580"/>
                </a:lnTo>
                <a:lnTo>
                  <a:pt x="2580762" y="0"/>
                </a:lnTo>
                <a:close/>
              </a:path>
            </a:pathLst>
          </a:custGeom>
          <a:blipFill>
            <a:blip r:embed="rId4"/>
            <a:stretch>
              <a:fillRect/>
            </a:stretch>
          </a:blipFill>
        </p:spPr>
        <p:txBody>
          <a:bodyPr/>
          <a:lstStyle/>
          <a:p>
            <a:endParaRPr lang="LID4096"/>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20808" y="-3396340"/>
            <a:ext cx="7641615" cy="5845836"/>
          </a:xfrm>
          <a:custGeom>
            <a:avLst/>
            <a:gdLst/>
            <a:ahLst/>
            <a:cxnLst/>
            <a:rect l="l" t="t" r="r" b="b"/>
            <a:pathLst>
              <a:path w="7641615" h="5845836">
                <a:moveTo>
                  <a:pt x="0" y="0"/>
                </a:moveTo>
                <a:lnTo>
                  <a:pt x="7641616" y="0"/>
                </a:lnTo>
                <a:lnTo>
                  <a:pt x="7641616" y="5845836"/>
                </a:lnTo>
                <a:lnTo>
                  <a:pt x="0" y="5845836"/>
                </a:lnTo>
                <a:lnTo>
                  <a:pt x="0" y="0"/>
                </a:lnTo>
                <a:close/>
              </a:path>
            </a:pathLst>
          </a:custGeom>
          <a:blipFill>
            <a:blip r:embed="rId2"/>
            <a:stretch>
              <a:fillRect/>
            </a:stretch>
          </a:blipFill>
        </p:spPr>
        <p:txBody>
          <a:bodyPr/>
          <a:lstStyle/>
          <a:p>
            <a:endParaRPr lang="LID4096"/>
          </a:p>
        </p:txBody>
      </p:sp>
      <p:sp>
        <p:nvSpPr>
          <p:cNvPr id="3" name="Freeform 3"/>
          <p:cNvSpPr/>
          <p:nvPr/>
        </p:nvSpPr>
        <p:spPr>
          <a:xfrm>
            <a:off x="12419228" y="7798783"/>
            <a:ext cx="8660879" cy="6625573"/>
          </a:xfrm>
          <a:custGeom>
            <a:avLst/>
            <a:gdLst/>
            <a:ahLst/>
            <a:cxnLst/>
            <a:rect l="l" t="t" r="r" b="b"/>
            <a:pathLst>
              <a:path w="8660879" h="6625573">
                <a:moveTo>
                  <a:pt x="0" y="0"/>
                </a:moveTo>
                <a:lnTo>
                  <a:pt x="8660880" y="0"/>
                </a:lnTo>
                <a:lnTo>
                  <a:pt x="8660880" y="6625572"/>
                </a:lnTo>
                <a:lnTo>
                  <a:pt x="0" y="6625572"/>
                </a:lnTo>
                <a:lnTo>
                  <a:pt x="0" y="0"/>
                </a:lnTo>
                <a:close/>
              </a:path>
            </a:pathLst>
          </a:custGeom>
          <a:blipFill>
            <a:blip r:embed="rId2"/>
            <a:stretch>
              <a:fillRect/>
            </a:stretch>
          </a:blipFill>
        </p:spPr>
        <p:txBody>
          <a:bodyPr/>
          <a:lstStyle/>
          <a:p>
            <a:endParaRPr lang="LID4096"/>
          </a:p>
        </p:txBody>
      </p:sp>
      <p:sp>
        <p:nvSpPr>
          <p:cNvPr id="4" name="TextBox 4"/>
          <p:cNvSpPr txBox="1"/>
          <p:nvPr/>
        </p:nvSpPr>
        <p:spPr>
          <a:xfrm>
            <a:off x="2741618" y="3154959"/>
            <a:ext cx="12804764" cy="3503295"/>
          </a:xfrm>
          <a:prstGeom prst="rect">
            <a:avLst/>
          </a:prstGeom>
        </p:spPr>
        <p:txBody>
          <a:bodyPr lIns="0" tIns="0" rIns="0" bIns="0" rtlCol="0" anchor="t">
            <a:spAutoFit/>
          </a:bodyPr>
          <a:lstStyle/>
          <a:p>
            <a:pPr marL="0" lvl="0" indent="0" algn="ctr">
              <a:lnSpc>
                <a:spcPts val="9090"/>
              </a:lnSpc>
              <a:spcBef>
                <a:spcPct val="0"/>
              </a:spcBef>
            </a:pPr>
            <a:r>
              <a:rPr lang="en-US" sz="9000" b="1" u="none" strike="noStrike">
                <a:solidFill>
                  <a:srgbClr val="FFFFFF"/>
                </a:solidFill>
                <a:latin typeface="Poppins Medium Bold"/>
                <a:ea typeface="Poppins Medium Bold"/>
                <a:cs typeface="Poppins Medium Bold"/>
                <a:sym typeface="Poppins Medium Bold"/>
              </a:rPr>
              <a:t>WRITE AN ORIGINAL STATEMENT OR INSPIRING QUOTE</a:t>
            </a:r>
          </a:p>
        </p:txBody>
      </p:sp>
      <p:sp>
        <p:nvSpPr>
          <p:cNvPr id="5" name="TextBox 5"/>
          <p:cNvSpPr txBox="1"/>
          <p:nvPr/>
        </p:nvSpPr>
        <p:spPr>
          <a:xfrm>
            <a:off x="2741618" y="7163692"/>
            <a:ext cx="12804764"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10B5BF"/>
                </a:solidFill>
                <a:latin typeface="Poppins Light"/>
                <a:ea typeface="Poppins Light"/>
                <a:cs typeface="Poppins Light"/>
                <a:sym typeface="Poppins Light"/>
              </a:rPr>
              <a:t>— Include a credit, citation, or supporting message</a:t>
            </a:r>
          </a:p>
        </p:txBody>
      </p:sp>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97468" y="6373328"/>
            <a:ext cx="13580692" cy="0"/>
          </a:xfrm>
          <a:prstGeom prst="line">
            <a:avLst/>
          </a:prstGeom>
          <a:ln w="19050" cap="rnd">
            <a:solidFill>
              <a:srgbClr val="FFFFFF"/>
            </a:solidFill>
            <a:prstDash val="solid"/>
            <a:headEnd type="none" w="sm" len="sm"/>
            <a:tailEnd type="none" w="sm" len="sm"/>
          </a:ln>
        </p:spPr>
        <p:txBody>
          <a:bodyPr/>
          <a:lstStyle/>
          <a:p>
            <a:endParaRPr lang="LID4096"/>
          </a:p>
        </p:txBody>
      </p:sp>
      <p:grpSp>
        <p:nvGrpSpPr>
          <p:cNvPr id="3" name="Group 3"/>
          <p:cNvGrpSpPr/>
          <p:nvPr/>
        </p:nvGrpSpPr>
        <p:grpSpPr>
          <a:xfrm>
            <a:off x="1123950" y="6304573"/>
            <a:ext cx="147036" cy="14703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LID4096"/>
            </a:p>
          </p:txBody>
        </p:sp>
      </p:grpSp>
      <p:grpSp>
        <p:nvGrpSpPr>
          <p:cNvPr id="5" name="Group 5"/>
          <p:cNvGrpSpPr/>
          <p:nvPr/>
        </p:nvGrpSpPr>
        <p:grpSpPr>
          <a:xfrm>
            <a:off x="4331848" y="6314098"/>
            <a:ext cx="147036" cy="14703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LID4096"/>
            </a:p>
          </p:txBody>
        </p:sp>
      </p:grpSp>
      <p:grpSp>
        <p:nvGrpSpPr>
          <p:cNvPr id="7" name="Group 7"/>
          <p:cNvGrpSpPr/>
          <p:nvPr/>
        </p:nvGrpSpPr>
        <p:grpSpPr>
          <a:xfrm>
            <a:off x="7819046" y="6304573"/>
            <a:ext cx="147036" cy="14703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LID4096"/>
            </a:p>
          </p:txBody>
        </p:sp>
      </p:grpSp>
      <p:grpSp>
        <p:nvGrpSpPr>
          <p:cNvPr id="9" name="Group 9"/>
          <p:cNvGrpSpPr/>
          <p:nvPr/>
        </p:nvGrpSpPr>
        <p:grpSpPr>
          <a:xfrm>
            <a:off x="11266418" y="6304573"/>
            <a:ext cx="147036" cy="14703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LID4096"/>
            </a:p>
          </p:txBody>
        </p:sp>
      </p:grpSp>
      <p:grpSp>
        <p:nvGrpSpPr>
          <p:cNvPr id="11" name="Group 11"/>
          <p:cNvGrpSpPr/>
          <p:nvPr/>
        </p:nvGrpSpPr>
        <p:grpSpPr>
          <a:xfrm>
            <a:off x="14704642" y="6314098"/>
            <a:ext cx="147036" cy="14703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LID4096"/>
            </a:p>
          </p:txBody>
        </p:sp>
      </p:grpSp>
      <p:sp>
        <p:nvSpPr>
          <p:cNvPr id="13" name="Freeform 13"/>
          <p:cNvSpPr/>
          <p:nvPr/>
        </p:nvSpPr>
        <p:spPr>
          <a:xfrm flipH="1">
            <a:off x="7966081" y="-3699821"/>
            <a:ext cx="13638750" cy="10365450"/>
          </a:xfrm>
          <a:custGeom>
            <a:avLst/>
            <a:gdLst/>
            <a:ahLst/>
            <a:cxnLst/>
            <a:rect l="l" t="t" r="r" b="b"/>
            <a:pathLst>
              <a:path w="13638750" h="10365450">
                <a:moveTo>
                  <a:pt x="13638751" y="0"/>
                </a:moveTo>
                <a:lnTo>
                  <a:pt x="0" y="0"/>
                </a:lnTo>
                <a:lnTo>
                  <a:pt x="0" y="10365450"/>
                </a:lnTo>
                <a:lnTo>
                  <a:pt x="13638751" y="10365450"/>
                </a:lnTo>
                <a:lnTo>
                  <a:pt x="136387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LID4096"/>
          </a:p>
        </p:txBody>
      </p:sp>
      <p:sp>
        <p:nvSpPr>
          <p:cNvPr id="14" name="TextBox 14"/>
          <p:cNvSpPr txBox="1"/>
          <p:nvPr/>
        </p:nvSpPr>
        <p:spPr>
          <a:xfrm>
            <a:off x="4331848" y="6768010"/>
            <a:ext cx="2459408" cy="437056"/>
          </a:xfrm>
          <a:prstGeom prst="rect">
            <a:avLst/>
          </a:prstGeom>
        </p:spPr>
        <p:txBody>
          <a:bodyPr lIns="0" tIns="0" rIns="0" bIns="0" rtlCol="0" anchor="t">
            <a:spAutoFit/>
          </a:bodyPr>
          <a:lstStyle/>
          <a:p>
            <a:pPr marL="0" lvl="0" indent="0" algn="just">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Day 2</a:t>
            </a:r>
          </a:p>
        </p:txBody>
      </p:sp>
      <p:sp>
        <p:nvSpPr>
          <p:cNvPr id="15" name="TextBox 15"/>
          <p:cNvSpPr txBox="1"/>
          <p:nvPr/>
        </p:nvSpPr>
        <p:spPr>
          <a:xfrm>
            <a:off x="1123950" y="6768010"/>
            <a:ext cx="2459408" cy="439166"/>
          </a:xfrm>
          <a:prstGeom prst="rect">
            <a:avLst/>
          </a:prstGeom>
        </p:spPr>
        <p:txBody>
          <a:bodyPr lIns="0" tIns="0" rIns="0" bIns="0" rtlCol="0" anchor="t">
            <a:spAutoFit/>
          </a:bodyPr>
          <a:lstStyle/>
          <a:p>
            <a:pPr marL="0" lvl="0" indent="0" algn="just">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Day 1</a:t>
            </a:r>
          </a:p>
        </p:txBody>
      </p:sp>
      <p:sp>
        <p:nvSpPr>
          <p:cNvPr id="16" name="TextBox 16"/>
          <p:cNvSpPr txBox="1"/>
          <p:nvPr/>
        </p:nvSpPr>
        <p:spPr>
          <a:xfrm>
            <a:off x="7819046" y="6768010"/>
            <a:ext cx="2459408" cy="437056"/>
          </a:xfrm>
          <a:prstGeom prst="rect">
            <a:avLst/>
          </a:prstGeom>
        </p:spPr>
        <p:txBody>
          <a:bodyPr lIns="0" tIns="0" rIns="0" bIns="0" rtlCol="0" anchor="t">
            <a:spAutoFit/>
          </a:bodyPr>
          <a:lstStyle/>
          <a:p>
            <a:pPr marL="0" lvl="0" indent="0" algn="just">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Day 3</a:t>
            </a:r>
          </a:p>
        </p:txBody>
      </p:sp>
      <p:sp>
        <p:nvSpPr>
          <p:cNvPr id="17" name="TextBox 17"/>
          <p:cNvSpPr txBox="1"/>
          <p:nvPr/>
        </p:nvSpPr>
        <p:spPr>
          <a:xfrm>
            <a:off x="11266418" y="6768010"/>
            <a:ext cx="2459408" cy="437056"/>
          </a:xfrm>
          <a:prstGeom prst="rect">
            <a:avLst/>
          </a:prstGeom>
        </p:spPr>
        <p:txBody>
          <a:bodyPr lIns="0" tIns="0" rIns="0" bIns="0" rtlCol="0" anchor="t">
            <a:spAutoFit/>
          </a:bodyPr>
          <a:lstStyle/>
          <a:p>
            <a:pPr marL="0" lvl="0" indent="0" algn="just">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Day 4</a:t>
            </a:r>
          </a:p>
        </p:txBody>
      </p:sp>
      <p:sp>
        <p:nvSpPr>
          <p:cNvPr id="18" name="TextBox 18"/>
          <p:cNvSpPr txBox="1"/>
          <p:nvPr/>
        </p:nvSpPr>
        <p:spPr>
          <a:xfrm>
            <a:off x="14704642" y="6768010"/>
            <a:ext cx="2459408" cy="437056"/>
          </a:xfrm>
          <a:prstGeom prst="rect">
            <a:avLst/>
          </a:prstGeom>
        </p:spPr>
        <p:txBody>
          <a:bodyPr lIns="0" tIns="0" rIns="0" bIns="0" rtlCol="0" anchor="t">
            <a:spAutoFit/>
          </a:bodyPr>
          <a:lstStyle/>
          <a:p>
            <a:pPr marL="0" lvl="0" indent="0" algn="just">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Day 5</a:t>
            </a:r>
          </a:p>
        </p:txBody>
      </p:sp>
      <p:sp>
        <p:nvSpPr>
          <p:cNvPr id="19" name="TextBox 19"/>
          <p:cNvSpPr txBox="1"/>
          <p:nvPr/>
        </p:nvSpPr>
        <p:spPr>
          <a:xfrm>
            <a:off x="1028700" y="2792730"/>
            <a:ext cx="7125118" cy="2350770"/>
          </a:xfrm>
          <a:prstGeom prst="rect">
            <a:avLst/>
          </a:prstGeom>
        </p:spPr>
        <p:txBody>
          <a:bodyPr lIns="0" tIns="0" rIns="0" bIns="0" rtlCol="0" anchor="t">
            <a:spAutoFit/>
          </a:bodyPr>
          <a:lstStyle/>
          <a:p>
            <a:pPr marL="0" lvl="0" indent="0" algn="l">
              <a:lnSpc>
                <a:spcPts val="9090"/>
              </a:lnSpc>
              <a:spcBef>
                <a:spcPct val="0"/>
              </a:spcBef>
            </a:pPr>
            <a:r>
              <a:rPr lang="en-US" sz="9000" b="1" u="none" strike="noStrike">
                <a:solidFill>
                  <a:srgbClr val="FFFFFF"/>
                </a:solidFill>
                <a:latin typeface="Poppins Medium Bold"/>
                <a:ea typeface="Poppins Medium Bold"/>
                <a:cs typeface="Poppins Medium Bold"/>
                <a:sym typeface="Poppins Medium Bold"/>
              </a:rPr>
              <a:t>OUR PROCESS</a:t>
            </a:r>
          </a:p>
        </p:txBody>
      </p:sp>
      <p:sp>
        <p:nvSpPr>
          <p:cNvPr id="20" name="TextBox 20"/>
          <p:cNvSpPr txBox="1"/>
          <p:nvPr/>
        </p:nvSpPr>
        <p:spPr>
          <a:xfrm>
            <a:off x="1123950" y="7464142"/>
            <a:ext cx="2459408" cy="6115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1" name="TextBox 21"/>
          <p:cNvSpPr txBox="1"/>
          <p:nvPr/>
        </p:nvSpPr>
        <p:spPr>
          <a:xfrm>
            <a:off x="4331848" y="7464142"/>
            <a:ext cx="2459408" cy="6115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2" name="TextBox 22"/>
          <p:cNvSpPr txBox="1"/>
          <p:nvPr/>
        </p:nvSpPr>
        <p:spPr>
          <a:xfrm>
            <a:off x="7819046" y="7464142"/>
            <a:ext cx="2459408" cy="6115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3" name="TextBox 23"/>
          <p:cNvSpPr txBox="1"/>
          <p:nvPr/>
        </p:nvSpPr>
        <p:spPr>
          <a:xfrm>
            <a:off x="11306243" y="7464142"/>
            <a:ext cx="2459408" cy="6115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4" name="TextBox 24"/>
          <p:cNvSpPr txBox="1"/>
          <p:nvPr/>
        </p:nvSpPr>
        <p:spPr>
          <a:xfrm>
            <a:off x="14793441" y="7464142"/>
            <a:ext cx="2459408" cy="6115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14815"/>
            <a:ext cx="8399554" cy="1103929"/>
            <a:chOff x="0" y="0"/>
            <a:chExt cx="2282210" cy="299944"/>
          </a:xfrm>
        </p:grpSpPr>
        <p:sp>
          <p:nvSpPr>
            <p:cNvPr id="3" name="Freeform 3"/>
            <p:cNvSpPr/>
            <p:nvPr/>
          </p:nvSpPr>
          <p:spPr>
            <a:xfrm>
              <a:off x="0" y="0"/>
              <a:ext cx="2282211" cy="299944"/>
            </a:xfrm>
            <a:custGeom>
              <a:avLst/>
              <a:gdLst/>
              <a:ahLst/>
              <a:cxnLst/>
              <a:rect l="l" t="t" r="r" b="b"/>
              <a:pathLst>
                <a:path w="2282211" h="299944">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FFFFFF"/>
            </a:solidFill>
          </p:spPr>
          <p:txBody>
            <a:bodyPr/>
            <a:lstStyle/>
            <a:p>
              <a:endParaRPr lang="LID4096"/>
            </a:p>
          </p:txBody>
        </p:sp>
        <p:sp>
          <p:nvSpPr>
            <p:cNvPr id="4" name="TextBox 4"/>
            <p:cNvSpPr txBox="1"/>
            <p:nvPr/>
          </p:nvSpPr>
          <p:spPr>
            <a:xfrm>
              <a:off x="0" y="-47625"/>
              <a:ext cx="2282210" cy="34756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7941248"/>
            <a:ext cx="8399554" cy="1103929"/>
            <a:chOff x="0" y="0"/>
            <a:chExt cx="2282210" cy="299944"/>
          </a:xfrm>
        </p:grpSpPr>
        <p:sp>
          <p:nvSpPr>
            <p:cNvPr id="6" name="Freeform 6"/>
            <p:cNvSpPr/>
            <p:nvPr/>
          </p:nvSpPr>
          <p:spPr>
            <a:xfrm>
              <a:off x="0" y="0"/>
              <a:ext cx="2282211" cy="299944"/>
            </a:xfrm>
            <a:custGeom>
              <a:avLst/>
              <a:gdLst/>
              <a:ahLst/>
              <a:cxnLst/>
              <a:rect l="l" t="t" r="r" b="b"/>
              <a:pathLst>
                <a:path w="2282211" h="299944">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000000">
                <a:alpha val="0"/>
              </a:srgbClr>
            </a:solidFill>
            <a:ln w="19050" cap="rnd">
              <a:solidFill>
                <a:srgbClr val="FFFFFF"/>
              </a:solidFill>
              <a:prstDash val="solid"/>
              <a:round/>
            </a:ln>
          </p:spPr>
          <p:txBody>
            <a:bodyPr/>
            <a:lstStyle/>
            <a:p>
              <a:endParaRPr lang="LID4096"/>
            </a:p>
          </p:txBody>
        </p:sp>
        <p:sp>
          <p:nvSpPr>
            <p:cNvPr id="7" name="TextBox 7"/>
            <p:cNvSpPr txBox="1"/>
            <p:nvPr/>
          </p:nvSpPr>
          <p:spPr>
            <a:xfrm>
              <a:off x="0" y="-47625"/>
              <a:ext cx="2282210" cy="347569"/>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8700" y="6599193"/>
            <a:ext cx="8399554" cy="1103929"/>
            <a:chOff x="0" y="0"/>
            <a:chExt cx="2282210" cy="299944"/>
          </a:xfrm>
        </p:grpSpPr>
        <p:sp>
          <p:nvSpPr>
            <p:cNvPr id="9" name="Freeform 9"/>
            <p:cNvSpPr/>
            <p:nvPr/>
          </p:nvSpPr>
          <p:spPr>
            <a:xfrm>
              <a:off x="0" y="0"/>
              <a:ext cx="2282211" cy="299944"/>
            </a:xfrm>
            <a:custGeom>
              <a:avLst/>
              <a:gdLst/>
              <a:ahLst/>
              <a:cxnLst/>
              <a:rect l="l" t="t" r="r" b="b"/>
              <a:pathLst>
                <a:path w="2282211" h="299944">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10B5BF"/>
            </a:solidFill>
          </p:spPr>
          <p:txBody>
            <a:bodyPr/>
            <a:lstStyle/>
            <a:p>
              <a:endParaRPr lang="LID4096"/>
            </a:p>
          </p:txBody>
        </p:sp>
        <p:sp>
          <p:nvSpPr>
            <p:cNvPr id="10" name="TextBox 10"/>
            <p:cNvSpPr txBox="1"/>
            <p:nvPr/>
          </p:nvSpPr>
          <p:spPr>
            <a:xfrm>
              <a:off x="0" y="-47625"/>
              <a:ext cx="2282210" cy="347569"/>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028700" y="2105025"/>
            <a:ext cx="9590960" cy="1266865"/>
          </a:xfrm>
          <a:prstGeom prst="rect">
            <a:avLst/>
          </a:prstGeom>
        </p:spPr>
        <p:txBody>
          <a:bodyPr lIns="0" tIns="0" rIns="0" bIns="0" rtlCol="0" anchor="t">
            <a:spAutoFit/>
          </a:bodyPr>
          <a:lstStyle/>
          <a:p>
            <a:pPr algn="l">
              <a:lnSpc>
                <a:spcPts val="9570"/>
              </a:lnSpc>
            </a:pPr>
            <a:r>
              <a:rPr lang="en-US" sz="9475" b="1">
                <a:solidFill>
                  <a:srgbClr val="FFFFFF"/>
                </a:solidFill>
                <a:latin typeface="Poppins Medium Bold"/>
                <a:ea typeface="Poppins Medium Bold"/>
                <a:cs typeface="Poppins Medium Bold"/>
                <a:sym typeface="Poppins Medium Bold"/>
              </a:rPr>
              <a:t>GET IN TOUCH</a:t>
            </a:r>
          </a:p>
        </p:txBody>
      </p:sp>
      <p:sp>
        <p:nvSpPr>
          <p:cNvPr id="12" name="TextBox 12"/>
          <p:cNvSpPr txBox="1"/>
          <p:nvPr/>
        </p:nvSpPr>
        <p:spPr>
          <a:xfrm>
            <a:off x="4009367" y="4255109"/>
            <a:ext cx="4946730" cy="297180"/>
          </a:xfrm>
          <a:prstGeom prst="rect">
            <a:avLst/>
          </a:prstGeom>
        </p:spPr>
        <p:txBody>
          <a:bodyPr lIns="0" tIns="0" rIns="0" bIns="0" rtlCol="0" anchor="t">
            <a:spAutoFit/>
          </a:bodyPr>
          <a:lstStyle/>
          <a:p>
            <a:pPr algn="ctr">
              <a:lnSpc>
                <a:spcPts val="2520"/>
              </a:lnSpc>
            </a:pPr>
            <a:r>
              <a:rPr lang="en-US" sz="1800">
                <a:solidFill>
                  <a:srgbClr val="000000"/>
                </a:solidFill>
                <a:latin typeface="Poppins Light"/>
                <a:ea typeface="Poppins Light"/>
                <a:cs typeface="Poppins Light"/>
                <a:sym typeface="Poppins Light"/>
              </a:rPr>
              <a:t>www.reallygreatsite.com</a:t>
            </a:r>
          </a:p>
        </p:txBody>
      </p:sp>
      <p:sp>
        <p:nvSpPr>
          <p:cNvPr id="13" name="TextBox 13"/>
          <p:cNvSpPr txBox="1"/>
          <p:nvPr/>
        </p:nvSpPr>
        <p:spPr>
          <a:xfrm>
            <a:off x="4009367" y="6942093"/>
            <a:ext cx="4946730" cy="297180"/>
          </a:xfrm>
          <a:prstGeom prst="rect">
            <a:avLst/>
          </a:prstGeom>
        </p:spPr>
        <p:txBody>
          <a:bodyPr lIns="0" tIns="0" rIns="0" bIns="0" rtlCol="0" anchor="t">
            <a:spAutoFit/>
          </a:bodyPr>
          <a:lstStyle/>
          <a:p>
            <a:pPr algn="ctr">
              <a:lnSpc>
                <a:spcPts val="2520"/>
              </a:lnSpc>
            </a:pPr>
            <a:r>
              <a:rPr lang="en-US" sz="1800">
                <a:solidFill>
                  <a:srgbClr val="FFFFFF"/>
                </a:solidFill>
                <a:latin typeface="Poppins Light"/>
                <a:ea typeface="Poppins Light"/>
                <a:cs typeface="Poppins Light"/>
                <a:sym typeface="Poppins Light"/>
              </a:rPr>
              <a:t>hello@reallygreatsite.com</a:t>
            </a:r>
          </a:p>
        </p:txBody>
      </p:sp>
      <p:sp>
        <p:nvSpPr>
          <p:cNvPr id="14" name="TextBox 14"/>
          <p:cNvSpPr txBox="1"/>
          <p:nvPr/>
        </p:nvSpPr>
        <p:spPr>
          <a:xfrm>
            <a:off x="4009367" y="8281854"/>
            <a:ext cx="4946730" cy="297180"/>
          </a:xfrm>
          <a:prstGeom prst="rect">
            <a:avLst/>
          </a:prstGeom>
        </p:spPr>
        <p:txBody>
          <a:bodyPr lIns="0" tIns="0" rIns="0" bIns="0" rtlCol="0" anchor="t">
            <a:spAutoFit/>
          </a:bodyPr>
          <a:lstStyle/>
          <a:p>
            <a:pPr algn="ctr">
              <a:lnSpc>
                <a:spcPts val="2520"/>
              </a:lnSpc>
            </a:pPr>
            <a:r>
              <a:rPr lang="en-US" sz="1800">
                <a:solidFill>
                  <a:srgbClr val="10B5BF"/>
                </a:solidFill>
                <a:latin typeface="Poppins Light"/>
                <a:ea typeface="Poppins Light"/>
                <a:cs typeface="Poppins Light"/>
                <a:sym typeface="Poppins Light"/>
              </a:rPr>
              <a:t>123-456-7890</a:t>
            </a:r>
          </a:p>
        </p:txBody>
      </p:sp>
      <p:sp>
        <p:nvSpPr>
          <p:cNvPr id="15" name="TextBox 15"/>
          <p:cNvSpPr txBox="1"/>
          <p:nvPr/>
        </p:nvSpPr>
        <p:spPr>
          <a:xfrm>
            <a:off x="1098099" y="4134283"/>
            <a:ext cx="2611341" cy="547370"/>
          </a:xfrm>
          <a:prstGeom prst="rect">
            <a:avLst/>
          </a:prstGeom>
        </p:spPr>
        <p:txBody>
          <a:bodyPr lIns="0" tIns="0" rIns="0" bIns="0" rtlCol="0" anchor="t">
            <a:spAutoFit/>
          </a:bodyPr>
          <a:lstStyle/>
          <a:p>
            <a:pPr algn="ctr">
              <a:lnSpc>
                <a:spcPts val="4480"/>
              </a:lnSpc>
            </a:pPr>
            <a:r>
              <a:rPr lang="en-US" sz="3200" b="1">
                <a:solidFill>
                  <a:srgbClr val="10B5BF"/>
                </a:solidFill>
                <a:latin typeface="Poppins Medium Bold"/>
                <a:ea typeface="Poppins Medium Bold"/>
                <a:cs typeface="Poppins Medium Bold"/>
                <a:sym typeface="Poppins Medium Bold"/>
              </a:rPr>
              <a:t>Website</a:t>
            </a:r>
          </a:p>
        </p:txBody>
      </p:sp>
      <p:sp>
        <p:nvSpPr>
          <p:cNvPr id="16" name="TextBox 16"/>
          <p:cNvSpPr txBox="1"/>
          <p:nvPr/>
        </p:nvSpPr>
        <p:spPr>
          <a:xfrm>
            <a:off x="1165935" y="6839613"/>
            <a:ext cx="2611341" cy="547370"/>
          </a:xfrm>
          <a:prstGeom prst="rect">
            <a:avLst/>
          </a:prstGeom>
        </p:spPr>
        <p:txBody>
          <a:bodyPr lIns="0" tIns="0" rIns="0" bIns="0" rtlCol="0" anchor="t">
            <a:spAutoFit/>
          </a:bodyPr>
          <a:lstStyle/>
          <a:p>
            <a:pPr algn="ctr">
              <a:lnSpc>
                <a:spcPts val="4480"/>
              </a:lnSpc>
            </a:pPr>
            <a:r>
              <a:rPr lang="en-US" sz="3200" b="1">
                <a:solidFill>
                  <a:srgbClr val="FFFFFF"/>
                </a:solidFill>
                <a:latin typeface="Poppins Medium Bold"/>
                <a:ea typeface="Poppins Medium Bold"/>
                <a:cs typeface="Poppins Medium Bold"/>
                <a:sym typeface="Poppins Medium Bold"/>
              </a:rPr>
              <a:t>Email</a:t>
            </a:r>
          </a:p>
        </p:txBody>
      </p:sp>
      <p:sp>
        <p:nvSpPr>
          <p:cNvPr id="17" name="TextBox 17"/>
          <p:cNvSpPr txBox="1"/>
          <p:nvPr/>
        </p:nvSpPr>
        <p:spPr>
          <a:xfrm>
            <a:off x="1165935" y="8179373"/>
            <a:ext cx="2611341" cy="547370"/>
          </a:xfrm>
          <a:prstGeom prst="rect">
            <a:avLst/>
          </a:prstGeom>
        </p:spPr>
        <p:txBody>
          <a:bodyPr lIns="0" tIns="0" rIns="0" bIns="0" rtlCol="0" anchor="t">
            <a:spAutoFit/>
          </a:bodyPr>
          <a:lstStyle/>
          <a:p>
            <a:pPr algn="ctr">
              <a:lnSpc>
                <a:spcPts val="4480"/>
              </a:lnSpc>
            </a:pPr>
            <a:r>
              <a:rPr lang="en-US" sz="3200" b="1">
                <a:solidFill>
                  <a:srgbClr val="10B5BF"/>
                </a:solidFill>
                <a:latin typeface="Poppins Medium Bold"/>
                <a:ea typeface="Poppins Medium Bold"/>
                <a:cs typeface="Poppins Medium Bold"/>
                <a:sym typeface="Poppins Medium Bold"/>
              </a:rPr>
              <a:t>Phone</a:t>
            </a:r>
          </a:p>
        </p:txBody>
      </p:sp>
      <p:grpSp>
        <p:nvGrpSpPr>
          <p:cNvPr id="18" name="Group 18"/>
          <p:cNvGrpSpPr/>
          <p:nvPr/>
        </p:nvGrpSpPr>
        <p:grpSpPr>
          <a:xfrm>
            <a:off x="1028700" y="5257139"/>
            <a:ext cx="8399554" cy="1103929"/>
            <a:chOff x="0" y="0"/>
            <a:chExt cx="2282210" cy="299944"/>
          </a:xfrm>
        </p:grpSpPr>
        <p:sp>
          <p:nvSpPr>
            <p:cNvPr id="19" name="Freeform 19"/>
            <p:cNvSpPr/>
            <p:nvPr/>
          </p:nvSpPr>
          <p:spPr>
            <a:xfrm>
              <a:off x="0" y="0"/>
              <a:ext cx="2282211" cy="299944"/>
            </a:xfrm>
            <a:custGeom>
              <a:avLst/>
              <a:gdLst/>
              <a:ahLst/>
              <a:cxnLst/>
              <a:rect l="l" t="t" r="r" b="b"/>
              <a:pathLst>
                <a:path w="2282211" h="299944">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000000">
                <a:alpha val="0"/>
              </a:srgbClr>
            </a:solidFill>
            <a:ln w="19050" cap="rnd">
              <a:solidFill>
                <a:srgbClr val="10B5BF"/>
              </a:solidFill>
              <a:prstDash val="solid"/>
              <a:round/>
            </a:ln>
          </p:spPr>
          <p:txBody>
            <a:bodyPr/>
            <a:lstStyle/>
            <a:p>
              <a:endParaRPr lang="LID4096"/>
            </a:p>
          </p:txBody>
        </p:sp>
        <p:sp>
          <p:nvSpPr>
            <p:cNvPr id="20" name="TextBox 20"/>
            <p:cNvSpPr txBox="1"/>
            <p:nvPr/>
          </p:nvSpPr>
          <p:spPr>
            <a:xfrm>
              <a:off x="0" y="-47625"/>
              <a:ext cx="2282210" cy="347569"/>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1165935" y="5497558"/>
            <a:ext cx="2611341" cy="547370"/>
          </a:xfrm>
          <a:prstGeom prst="rect">
            <a:avLst/>
          </a:prstGeom>
        </p:spPr>
        <p:txBody>
          <a:bodyPr lIns="0" tIns="0" rIns="0" bIns="0" rtlCol="0" anchor="t">
            <a:spAutoFit/>
          </a:bodyPr>
          <a:lstStyle/>
          <a:p>
            <a:pPr algn="ctr">
              <a:lnSpc>
                <a:spcPts val="4480"/>
              </a:lnSpc>
            </a:pPr>
            <a:r>
              <a:rPr lang="en-US" sz="3200" b="1">
                <a:solidFill>
                  <a:srgbClr val="FFFFFF"/>
                </a:solidFill>
                <a:latin typeface="Poppins Medium Bold"/>
                <a:ea typeface="Poppins Medium Bold"/>
                <a:cs typeface="Poppins Medium Bold"/>
                <a:sym typeface="Poppins Medium Bold"/>
              </a:rPr>
              <a:t>Address</a:t>
            </a:r>
          </a:p>
        </p:txBody>
      </p:sp>
      <p:sp>
        <p:nvSpPr>
          <p:cNvPr id="22" name="TextBox 22"/>
          <p:cNvSpPr txBox="1"/>
          <p:nvPr/>
        </p:nvSpPr>
        <p:spPr>
          <a:xfrm>
            <a:off x="3821465" y="5600039"/>
            <a:ext cx="5322535" cy="29718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Poppins Light"/>
                <a:ea typeface="Poppins Light"/>
                <a:cs typeface="Poppins Light"/>
                <a:sym typeface="Poppins Light"/>
              </a:rPr>
              <a:t>123 Anywhere St., Any City,ST 12345</a:t>
            </a:r>
          </a:p>
        </p:txBody>
      </p:sp>
      <p:sp>
        <p:nvSpPr>
          <p:cNvPr id="23" name="Freeform 23"/>
          <p:cNvSpPr/>
          <p:nvPr/>
        </p:nvSpPr>
        <p:spPr>
          <a:xfrm flipH="1" flipV="1">
            <a:off x="11667759" y="2804956"/>
            <a:ext cx="8852661" cy="6772286"/>
          </a:xfrm>
          <a:custGeom>
            <a:avLst/>
            <a:gdLst/>
            <a:ahLst/>
            <a:cxnLst/>
            <a:rect l="l" t="t" r="r" b="b"/>
            <a:pathLst>
              <a:path w="8852661" h="6772286">
                <a:moveTo>
                  <a:pt x="8852661" y="6772286"/>
                </a:moveTo>
                <a:lnTo>
                  <a:pt x="0" y="6772286"/>
                </a:lnTo>
                <a:lnTo>
                  <a:pt x="0" y="0"/>
                </a:lnTo>
                <a:lnTo>
                  <a:pt x="8852661" y="0"/>
                </a:lnTo>
                <a:lnTo>
                  <a:pt x="8852661" y="6772286"/>
                </a:lnTo>
                <a:close/>
              </a:path>
            </a:pathLst>
          </a:custGeom>
          <a:blipFill>
            <a:blip r:embed="rId2"/>
            <a:stretch>
              <a:fillRect/>
            </a:stretch>
          </a:blipFill>
        </p:spPr>
        <p:txBody>
          <a:bodyPr/>
          <a:lstStyle/>
          <a:p>
            <a:endParaRPr lang="LID4096"/>
          </a:p>
        </p:txBody>
      </p:sp>
      <p:sp>
        <p:nvSpPr>
          <p:cNvPr id="24" name="Freeform 24"/>
          <p:cNvSpPr/>
          <p:nvPr/>
        </p:nvSpPr>
        <p:spPr>
          <a:xfrm>
            <a:off x="7350761" y="-1000419"/>
            <a:ext cx="4154987" cy="3448639"/>
          </a:xfrm>
          <a:custGeom>
            <a:avLst/>
            <a:gdLst/>
            <a:ahLst/>
            <a:cxnLst/>
            <a:rect l="l" t="t" r="r" b="b"/>
            <a:pathLst>
              <a:path w="4154987" h="3448639">
                <a:moveTo>
                  <a:pt x="0" y="0"/>
                </a:moveTo>
                <a:lnTo>
                  <a:pt x="4154987" y="0"/>
                </a:lnTo>
                <a:lnTo>
                  <a:pt x="4154987" y="3448638"/>
                </a:lnTo>
                <a:lnTo>
                  <a:pt x="0" y="3448638"/>
                </a:lnTo>
                <a:lnTo>
                  <a:pt x="0" y="0"/>
                </a:lnTo>
                <a:close/>
              </a:path>
            </a:pathLst>
          </a:custGeom>
          <a:blipFill>
            <a:blip r:embed="rId3"/>
            <a:stretch>
              <a:fillRect/>
            </a:stretch>
          </a:blipFill>
        </p:spPr>
        <p:txBody>
          <a:bodyPr/>
          <a:lstStyle/>
          <a:p>
            <a:endParaRPr lang="LID4096"/>
          </a:p>
        </p:txBody>
      </p:sp>
    </p:spTree>
  </p:cSld>
  <p:clrMapOvr>
    <a:masterClrMapping/>
  </p:clrMapOvr>
  <p:transition>
    <p:cover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74218" y="2285896"/>
            <a:ext cx="5097641" cy="7400322"/>
            <a:chOff x="0" y="0"/>
            <a:chExt cx="1342589" cy="1949056"/>
          </a:xfrm>
        </p:grpSpPr>
        <p:sp>
          <p:nvSpPr>
            <p:cNvPr id="3" name="Freeform 3"/>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LID4096"/>
            </a:p>
          </p:txBody>
        </p:sp>
        <p:sp>
          <p:nvSpPr>
            <p:cNvPr id="4" name="TextBox 4"/>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5" name="Group 5"/>
          <p:cNvGrpSpPr/>
          <p:nvPr/>
        </p:nvGrpSpPr>
        <p:grpSpPr>
          <a:xfrm>
            <a:off x="6109984" y="2285896"/>
            <a:ext cx="11512980" cy="7400322"/>
            <a:chOff x="0" y="0"/>
            <a:chExt cx="3032225" cy="1949056"/>
          </a:xfrm>
        </p:grpSpPr>
        <p:sp>
          <p:nvSpPr>
            <p:cNvPr id="6" name="Freeform 6"/>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LID4096"/>
            </a:p>
          </p:txBody>
        </p:sp>
        <p:sp>
          <p:nvSpPr>
            <p:cNvPr id="7" name="TextBox 7"/>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8" name="Group 8"/>
          <p:cNvGrpSpPr/>
          <p:nvPr/>
        </p:nvGrpSpPr>
        <p:grpSpPr>
          <a:xfrm>
            <a:off x="1139005" y="2566614"/>
            <a:ext cx="4368067" cy="647237"/>
            <a:chOff x="0" y="0"/>
            <a:chExt cx="1150437" cy="170466"/>
          </a:xfrm>
        </p:grpSpPr>
        <p:sp>
          <p:nvSpPr>
            <p:cNvPr id="9" name="Freeform 9"/>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txBody>
            <a:bodyPr/>
            <a:lstStyle/>
            <a:p>
              <a:endParaRPr lang="LID4096"/>
            </a:p>
          </p:txBody>
        </p:sp>
        <p:sp>
          <p:nvSpPr>
            <p:cNvPr id="10" name="TextBox 10"/>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1" name="Group 11"/>
          <p:cNvGrpSpPr/>
          <p:nvPr/>
        </p:nvGrpSpPr>
        <p:grpSpPr>
          <a:xfrm>
            <a:off x="9682440" y="2566614"/>
            <a:ext cx="4368067" cy="647237"/>
            <a:chOff x="0" y="0"/>
            <a:chExt cx="1150437" cy="170466"/>
          </a:xfrm>
        </p:grpSpPr>
        <p:sp>
          <p:nvSpPr>
            <p:cNvPr id="12" name="Freeform 12"/>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txBody>
            <a:bodyPr/>
            <a:lstStyle/>
            <a:p>
              <a:endParaRPr lang="LID4096"/>
            </a:p>
          </p:txBody>
        </p:sp>
        <p:sp>
          <p:nvSpPr>
            <p:cNvPr id="13" name="TextBox 13"/>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4" name="Group 14"/>
          <p:cNvGrpSpPr/>
          <p:nvPr/>
        </p:nvGrpSpPr>
        <p:grpSpPr>
          <a:xfrm>
            <a:off x="1139005" y="7201013"/>
            <a:ext cx="4368067" cy="647237"/>
            <a:chOff x="0" y="0"/>
            <a:chExt cx="1150437" cy="170466"/>
          </a:xfrm>
        </p:grpSpPr>
        <p:sp>
          <p:nvSpPr>
            <p:cNvPr id="15" name="Freeform 15"/>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txBody>
            <a:bodyPr/>
            <a:lstStyle/>
            <a:p>
              <a:endParaRPr lang="LID4096"/>
            </a:p>
          </p:txBody>
        </p:sp>
        <p:sp>
          <p:nvSpPr>
            <p:cNvPr id="16" name="TextBox 16"/>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7" name="Group 17"/>
          <p:cNvGrpSpPr/>
          <p:nvPr/>
        </p:nvGrpSpPr>
        <p:grpSpPr>
          <a:xfrm>
            <a:off x="1068743" y="8114950"/>
            <a:ext cx="754204" cy="75420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00000"/>
            </a:solidFill>
          </p:spPr>
          <p:txBody>
            <a:bodyPr/>
            <a:lstStyle/>
            <a:p>
              <a:endParaRPr lang="LID4096"/>
            </a:p>
          </p:txBody>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0" name="Group 20"/>
          <p:cNvGrpSpPr/>
          <p:nvPr/>
        </p:nvGrpSpPr>
        <p:grpSpPr>
          <a:xfrm>
            <a:off x="2002306" y="8114950"/>
            <a:ext cx="754204" cy="7542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p:spPr>
          <p:txBody>
            <a:bodyPr/>
            <a:lstStyle/>
            <a:p>
              <a:endParaRPr lang="LID4096"/>
            </a:p>
          </p:txBody>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3" name="Group 23"/>
          <p:cNvGrpSpPr/>
          <p:nvPr/>
        </p:nvGrpSpPr>
        <p:grpSpPr>
          <a:xfrm>
            <a:off x="2935869" y="8114950"/>
            <a:ext cx="754204" cy="7542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10B5BF"/>
            </a:solidFill>
          </p:spPr>
          <p:txBody>
            <a:bodyPr/>
            <a:lstStyle/>
            <a:p>
              <a:endParaRPr lang="LID4096"/>
            </a:p>
          </p:txBody>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6" name="Group 26"/>
          <p:cNvGrpSpPr/>
          <p:nvPr/>
        </p:nvGrpSpPr>
        <p:grpSpPr>
          <a:xfrm>
            <a:off x="3869431" y="8114950"/>
            <a:ext cx="754204" cy="75420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36F4FF"/>
            </a:solidFill>
          </p:spPr>
          <p:txBody>
            <a:bodyPr/>
            <a:lstStyle/>
            <a:p>
              <a:endParaRPr lang="LID4096"/>
            </a:p>
          </p:txBody>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9" name="Group 29"/>
          <p:cNvGrpSpPr/>
          <p:nvPr/>
        </p:nvGrpSpPr>
        <p:grpSpPr>
          <a:xfrm>
            <a:off x="4802994" y="8114950"/>
            <a:ext cx="754204" cy="75420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D7843"/>
            </a:solidFill>
          </p:spPr>
          <p:txBody>
            <a:bodyPr/>
            <a:lstStyle/>
            <a:p>
              <a:endParaRPr lang="LID4096"/>
            </a:p>
          </p:txBody>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32" name="TextBox 32"/>
          <p:cNvSpPr txBox="1"/>
          <p:nvPr/>
        </p:nvSpPr>
        <p:spPr>
          <a:xfrm>
            <a:off x="1232396" y="3445771"/>
            <a:ext cx="4181285" cy="519557"/>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Poppins Light"/>
                <a:ea typeface="Poppins Light"/>
                <a:cs typeface="Poppins Light"/>
                <a:sym typeface="Poppins Light"/>
              </a:rPr>
              <a:t>This presentation template</a:t>
            </a:r>
          </a:p>
          <a:p>
            <a:pPr algn="ctr">
              <a:lnSpc>
                <a:spcPts val="2074"/>
              </a:lnSpc>
            </a:pPr>
            <a:r>
              <a:rPr lang="en-US" sz="1700" u="none" strike="noStrike">
                <a:solidFill>
                  <a:srgbClr val="000000"/>
                </a:solidFill>
                <a:latin typeface="Poppins Light"/>
                <a:ea typeface="Poppins Light"/>
                <a:cs typeface="Poppins Light"/>
                <a:sym typeface="Poppins Light"/>
              </a:rPr>
              <a:t>uses the following free fonts:</a:t>
            </a:r>
          </a:p>
        </p:txBody>
      </p:sp>
      <p:sp>
        <p:nvSpPr>
          <p:cNvPr id="33" name="TextBox 33"/>
          <p:cNvSpPr txBox="1"/>
          <p:nvPr/>
        </p:nvSpPr>
        <p:spPr>
          <a:xfrm>
            <a:off x="1175455" y="6538581"/>
            <a:ext cx="4368067" cy="262382"/>
          </a:xfrm>
          <a:prstGeom prst="rect">
            <a:avLst/>
          </a:prstGeom>
        </p:spPr>
        <p:txBody>
          <a:bodyPr lIns="0" tIns="0" rIns="0" bIns="0" rtlCol="0" anchor="t">
            <a:spAutoFit/>
          </a:bodyPr>
          <a:lstStyle/>
          <a:p>
            <a:pPr algn="ctr">
              <a:lnSpc>
                <a:spcPts val="2074"/>
              </a:lnSpc>
            </a:pPr>
            <a:r>
              <a:rPr lang="en-US" sz="1700">
                <a:solidFill>
                  <a:srgbClr val="000000"/>
                </a:solidFill>
                <a:latin typeface="Poppins Light"/>
                <a:ea typeface="Poppins Light"/>
                <a:cs typeface="Poppins Light"/>
                <a:sym typeface="Poppins Light"/>
              </a:rPr>
              <a:t>You can find these fonts online too.</a:t>
            </a:r>
          </a:p>
        </p:txBody>
      </p:sp>
      <p:sp>
        <p:nvSpPr>
          <p:cNvPr id="34" name="TextBox 34"/>
          <p:cNvSpPr txBox="1"/>
          <p:nvPr/>
        </p:nvSpPr>
        <p:spPr>
          <a:xfrm>
            <a:off x="1747770" y="4317826"/>
            <a:ext cx="3150536" cy="1969507"/>
          </a:xfrm>
          <a:prstGeom prst="rect">
            <a:avLst/>
          </a:prstGeom>
        </p:spPr>
        <p:txBody>
          <a:bodyPr lIns="0" tIns="0" rIns="0" bIns="0" rtlCol="0" anchor="t">
            <a:spAutoFit/>
          </a:bodyPr>
          <a:lstStyle/>
          <a:p>
            <a:pPr algn="ctr">
              <a:lnSpc>
                <a:spcPts val="1542"/>
              </a:lnSpc>
            </a:pPr>
            <a:r>
              <a:rPr lang="en-US" sz="1497">
                <a:solidFill>
                  <a:srgbClr val="000000"/>
                </a:solidFill>
                <a:latin typeface="Poppins Light Bold"/>
                <a:ea typeface="Poppins Light Bold"/>
                <a:cs typeface="Poppins Light Bold"/>
                <a:sym typeface="Poppins Light Bold"/>
              </a:rPr>
              <a:t>TITLES:</a:t>
            </a:r>
          </a:p>
          <a:p>
            <a:pPr algn="ctr">
              <a:lnSpc>
                <a:spcPts val="2173"/>
              </a:lnSpc>
            </a:pPr>
            <a:r>
              <a:rPr lang="en-US" sz="2110">
                <a:solidFill>
                  <a:srgbClr val="000000"/>
                </a:solidFill>
                <a:latin typeface="Poppins Light"/>
                <a:ea typeface="Poppins Light"/>
                <a:cs typeface="Poppins Light"/>
                <a:sym typeface="Poppins Light"/>
              </a:rPr>
              <a:t>POPPINS MEDIUM</a:t>
            </a:r>
          </a:p>
          <a:p>
            <a:pPr algn="ctr">
              <a:lnSpc>
                <a:spcPts val="2173"/>
              </a:lnSpc>
            </a:pPr>
            <a:endParaRPr lang="en-US" sz="2110">
              <a:solidFill>
                <a:srgbClr val="000000"/>
              </a:solidFill>
              <a:latin typeface="Poppins Light"/>
              <a:ea typeface="Poppins Light"/>
              <a:cs typeface="Poppins Light"/>
              <a:sym typeface="Poppins Light"/>
            </a:endParaRPr>
          </a:p>
          <a:p>
            <a:pPr algn="ctr">
              <a:lnSpc>
                <a:spcPts val="1542"/>
              </a:lnSpc>
            </a:pPr>
            <a:r>
              <a:rPr lang="en-US" sz="1497">
                <a:solidFill>
                  <a:srgbClr val="000000"/>
                </a:solidFill>
                <a:latin typeface="Poppins Light Bold"/>
                <a:ea typeface="Poppins Light Bold"/>
                <a:cs typeface="Poppins Light Bold"/>
                <a:sym typeface="Poppins Light Bold"/>
              </a:rPr>
              <a:t>HEADERS:</a:t>
            </a:r>
          </a:p>
          <a:p>
            <a:pPr algn="ctr">
              <a:lnSpc>
                <a:spcPts val="2173"/>
              </a:lnSpc>
            </a:pPr>
            <a:r>
              <a:rPr lang="en-US" sz="2110">
                <a:solidFill>
                  <a:srgbClr val="000000"/>
                </a:solidFill>
                <a:latin typeface="Poppins Light"/>
                <a:ea typeface="Poppins Light"/>
                <a:cs typeface="Poppins Light"/>
                <a:sym typeface="Poppins Light"/>
              </a:rPr>
              <a:t>POPPINS MEDIUM</a:t>
            </a:r>
          </a:p>
          <a:p>
            <a:pPr algn="ctr">
              <a:lnSpc>
                <a:spcPts val="2173"/>
              </a:lnSpc>
            </a:pPr>
            <a:endParaRPr lang="en-US" sz="2110">
              <a:solidFill>
                <a:srgbClr val="000000"/>
              </a:solidFill>
              <a:latin typeface="Poppins Light"/>
              <a:ea typeface="Poppins Light"/>
              <a:cs typeface="Poppins Light"/>
              <a:sym typeface="Poppins Light"/>
            </a:endParaRPr>
          </a:p>
          <a:p>
            <a:pPr algn="ctr">
              <a:lnSpc>
                <a:spcPts val="1542"/>
              </a:lnSpc>
            </a:pPr>
            <a:r>
              <a:rPr lang="en-US" sz="1497">
                <a:solidFill>
                  <a:srgbClr val="000000"/>
                </a:solidFill>
                <a:latin typeface="Poppins Light Bold"/>
                <a:ea typeface="Poppins Light Bold"/>
                <a:cs typeface="Poppins Light Bold"/>
                <a:sym typeface="Poppins Light Bold"/>
              </a:rPr>
              <a:t>BODY COPY:</a:t>
            </a:r>
          </a:p>
          <a:p>
            <a:pPr algn="ctr">
              <a:lnSpc>
                <a:spcPts val="2173"/>
              </a:lnSpc>
            </a:pPr>
            <a:r>
              <a:rPr lang="en-US" sz="2110">
                <a:solidFill>
                  <a:srgbClr val="000000"/>
                </a:solidFill>
                <a:latin typeface="Poppins Light"/>
                <a:ea typeface="Poppins Light"/>
                <a:cs typeface="Poppins Light"/>
                <a:sym typeface="Poppins Light"/>
              </a:rPr>
              <a:t>POPPINS LIGHT</a:t>
            </a:r>
          </a:p>
        </p:txBody>
      </p:sp>
      <p:sp>
        <p:nvSpPr>
          <p:cNvPr id="35" name="TextBox 35"/>
          <p:cNvSpPr txBox="1"/>
          <p:nvPr/>
        </p:nvSpPr>
        <p:spPr>
          <a:xfrm>
            <a:off x="835159" y="9002127"/>
            <a:ext cx="1221374" cy="170942"/>
          </a:xfrm>
          <a:prstGeom prst="rect">
            <a:avLst/>
          </a:prstGeom>
        </p:spPr>
        <p:txBody>
          <a:bodyPr lIns="0" tIns="0" rIns="0" bIns="0" rtlCol="0" anchor="t">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#000000</a:t>
            </a:r>
          </a:p>
        </p:txBody>
      </p:sp>
      <p:sp>
        <p:nvSpPr>
          <p:cNvPr id="36" name="TextBox 36"/>
          <p:cNvSpPr txBox="1"/>
          <p:nvPr/>
        </p:nvSpPr>
        <p:spPr>
          <a:xfrm>
            <a:off x="1768721" y="9002127"/>
            <a:ext cx="1221374" cy="170942"/>
          </a:xfrm>
          <a:prstGeom prst="rect">
            <a:avLst/>
          </a:prstGeom>
        </p:spPr>
        <p:txBody>
          <a:bodyPr lIns="0" tIns="0" rIns="0" bIns="0" rtlCol="0" anchor="t">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#FFFFFF</a:t>
            </a:r>
          </a:p>
        </p:txBody>
      </p:sp>
      <p:sp>
        <p:nvSpPr>
          <p:cNvPr id="37" name="TextBox 37"/>
          <p:cNvSpPr txBox="1"/>
          <p:nvPr/>
        </p:nvSpPr>
        <p:spPr>
          <a:xfrm>
            <a:off x="2702284" y="9002127"/>
            <a:ext cx="1221374" cy="170942"/>
          </a:xfrm>
          <a:prstGeom prst="rect">
            <a:avLst/>
          </a:prstGeom>
        </p:spPr>
        <p:txBody>
          <a:bodyPr lIns="0" tIns="0" rIns="0" bIns="0" rtlCol="0" anchor="t">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#10B5BF</a:t>
            </a:r>
          </a:p>
        </p:txBody>
      </p:sp>
      <p:sp>
        <p:nvSpPr>
          <p:cNvPr id="38" name="TextBox 38"/>
          <p:cNvSpPr txBox="1"/>
          <p:nvPr/>
        </p:nvSpPr>
        <p:spPr>
          <a:xfrm>
            <a:off x="3635847" y="9002127"/>
            <a:ext cx="1221374" cy="170942"/>
          </a:xfrm>
          <a:prstGeom prst="rect">
            <a:avLst/>
          </a:prstGeom>
        </p:spPr>
        <p:txBody>
          <a:bodyPr lIns="0" tIns="0" rIns="0" bIns="0" rtlCol="0" anchor="t">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#36F4FF</a:t>
            </a:r>
          </a:p>
        </p:txBody>
      </p:sp>
      <p:sp>
        <p:nvSpPr>
          <p:cNvPr id="39" name="TextBox 39"/>
          <p:cNvSpPr txBox="1"/>
          <p:nvPr/>
        </p:nvSpPr>
        <p:spPr>
          <a:xfrm>
            <a:off x="4569410" y="9002127"/>
            <a:ext cx="1221374" cy="170942"/>
          </a:xfrm>
          <a:prstGeom prst="rect">
            <a:avLst/>
          </a:prstGeom>
        </p:spPr>
        <p:txBody>
          <a:bodyPr lIns="0" tIns="0" rIns="0" bIns="0" rtlCol="0" anchor="t">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#ED7843</a:t>
            </a:r>
          </a:p>
        </p:txBody>
      </p:sp>
      <p:sp>
        <p:nvSpPr>
          <p:cNvPr id="40" name="TextBox 40"/>
          <p:cNvSpPr txBox="1"/>
          <p:nvPr/>
        </p:nvSpPr>
        <p:spPr>
          <a:xfrm>
            <a:off x="4210005" y="1719984"/>
            <a:ext cx="9867990" cy="327787"/>
          </a:xfrm>
          <a:prstGeom prst="rect">
            <a:avLst/>
          </a:prstGeom>
        </p:spPr>
        <p:txBody>
          <a:bodyPr lIns="0" tIns="0" rIns="0" bIns="0" rtlCol="0" anchor="t">
            <a:spAutoFit/>
          </a:bodyPr>
          <a:lstStyle/>
          <a:p>
            <a:pPr marL="0" lvl="1" indent="0" algn="ctr">
              <a:lnSpc>
                <a:spcPts val="2683"/>
              </a:lnSpc>
            </a:pPr>
            <a:r>
              <a:rPr lang="en-US" sz="2199" u="none" strike="noStrike">
                <a:solidFill>
                  <a:srgbClr val="FFFFFF"/>
                </a:solidFill>
                <a:latin typeface="Poppins Light"/>
                <a:ea typeface="Poppins Light"/>
                <a:cs typeface="Poppins Light"/>
                <a:sym typeface="Poppins Light"/>
              </a:rPr>
              <a:t>Use these design resources in your Canva Presentation.</a:t>
            </a:r>
          </a:p>
        </p:txBody>
      </p:sp>
      <p:sp>
        <p:nvSpPr>
          <p:cNvPr id="41" name="TextBox 41"/>
          <p:cNvSpPr txBox="1"/>
          <p:nvPr/>
        </p:nvSpPr>
        <p:spPr>
          <a:xfrm>
            <a:off x="11706206" y="9915836"/>
            <a:ext cx="5916757" cy="175524"/>
          </a:xfrm>
          <a:prstGeom prst="rect">
            <a:avLst/>
          </a:prstGeom>
        </p:spPr>
        <p:txBody>
          <a:bodyPr lIns="0" tIns="0" rIns="0" bIns="0" rtlCol="0" anchor="t">
            <a:spAutoFit/>
          </a:bodyPr>
          <a:lstStyle/>
          <a:p>
            <a:pPr marL="0" lvl="1" indent="0" algn="r">
              <a:lnSpc>
                <a:spcPts val="1463"/>
              </a:lnSpc>
            </a:pPr>
            <a:r>
              <a:rPr lang="en-US" sz="1199">
                <a:solidFill>
                  <a:srgbClr val="ED7843"/>
                </a:solidFill>
                <a:latin typeface="Poppins Light Bold"/>
                <a:ea typeface="Poppins Light Bold"/>
                <a:cs typeface="Poppins Light Bold"/>
                <a:sym typeface="Poppins Light Bold"/>
              </a:rPr>
              <a:t>DON'T FORGET TO DELETE THIS PAGE BEFORE PRESENTING. </a:t>
            </a:r>
          </a:p>
        </p:txBody>
      </p:sp>
      <p:sp>
        <p:nvSpPr>
          <p:cNvPr id="42" name="TextBox 42"/>
          <p:cNvSpPr txBox="1"/>
          <p:nvPr/>
        </p:nvSpPr>
        <p:spPr>
          <a:xfrm>
            <a:off x="3635847" y="453119"/>
            <a:ext cx="11548434" cy="1266865"/>
          </a:xfrm>
          <a:prstGeom prst="rect">
            <a:avLst/>
          </a:prstGeom>
        </p:spPr>
        <p:txBody>
          <a:bodyPr lIns="0" tIns="0" rIns="0" bIns="0" rtlCol="0" anchor="t">
            <a:spAutoFit/>
          </a:bodyPr>
          <a:lstStyle/>
          <a:p>
            <a:pPr marL="0" lvl="0" indent="0" algn="ctr">
              <a:lnSpc>
                <a:spcPts val="9570"/>
              </a:lnSpc>
              <a:spcBef>
                <a:spcPct val="0"/>
              </a:spcBef>
            </a:pPr>
            <a:r>
              <a:rPr lang="en-US" sz="9475" b="1" u="none" strike="noStrike">
                <a:solidFill>
                  <a:srgbClr val="FFFFFF"/>
                </a:solidFill>
                <a:latin typeface="Poppins Medium Bold"/>
                <a:ea typeface="Poppins Medium Bold"/>
                <a:cs typeface="Poppins Medium Bold"/>
                <a:sym typeface="Poppins Medium Bold"/>
              </a:rPr>
              <a:t>RESOURCE PAGE</a:t>
            </a:r>
          </a:p>
        </p:txBody>
      </p:sp>
      <p:sp>
        <p:nvSpPr>
          <p:cNvPr id="43" name="TextBox 43"/>
          <p:cNvSpPr txBox="1"/>
          <p:nvPr/>
        </p:nvSpPr>
        <p:spPr>
          <a:xfrm>
            <a:off x="1747770" y="2702908"/>
            <a:ext cx="3150536" cy="374650"/>
          </a:xfrm>
          <a:prstGeom prst="rect">
            <a:avLst/>
          </a:prstGeom>
        </p:spPr>
        <p:txBody>
          <a:bodyPr lIns="0" tIns="0" rIns="0" bIns="0" rtlCol="0" anchor="t">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Fonts</a:t>
            </a:r>
          </a:p>
        </p:txBody>
      </p:sp>
      <p:sp>
        <p:nvSpPr>
          <p:cNvPr id="44" name="TextBox 44"/>
          <p:cNvSpPr txBox="1"/>
          <p:nvPr/>
        </p:nvSpPr>
        <p:spPr>
          <a:xfrm>
            <a:off x="10291206" y="2702908"/>
            <a:ext cx="3150536" cy="374650"/>
          </a:xfrm>
          <a:prstGeom prst="rect">
            <a:avLst/>
          </a:prstGeom>
        </p:spPr>
        <p:txBody>
          <a:bodyPr lIns="0" tIns="0" rIns="0" bIns="0" rtlCol="0" anchor="t">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Design Elements</a:t>
            </a:r>
          </a:p>
        </p:txBody>
      </p:sp>
      <p:sp>
        <p:nvSpPr>
          <p:cNvPr id="45" name="TextBox 45"/>
          <p:cNvSpPr txBox="1"/>
          <p:nvPr/>
        </p:nvSpPr>
        <p:spPr>
          <a:xfrm>
            <a:off x="1747770" y="7306047"/>
            <a:ext cx="3150536" cy="374650"/>
          </a:xfrm>
          <a:prstGeom prst="rect">
            <a:avLst/>
          </a:prstGeom>
        </p:spPr>
        <p:txBody>
          <a:bodyPr lIns="0" tIns="0" rIns="0" bIns="0" rtlCol="0" anchor="t">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Colors</a:t>
            </a:r>
          </a:p>
        </p:txBody>
      </p:sp>
      <p:sp>
        <p:nvSpPr>
          <p:cNvPr id="46" name="Freeform 46"/>
          <p:cNvSpPr/>
          <p:nvPr/>
        </p:nvSpPr>
        <p:spPr>
          <a:xfrm flipH="1" flipV="1">
            <a:off x="13900454" y="6706500"/>
            <a:ext cx="3358846" cy="2569517"/>
          </a:xfrm>
          <a:custGeom>
            <a:avLst/>
            <a:gdLst/>
            <a:ahLst/>
            <a:cxnLst/>
            <a:rect l="l" t="t" r="r" b="b"/>
            <a:pathLst>
              <a:path w="3358846" h="2569517">
                <a:moveTo>
                  <a:pt x="3358846" y="2569517"/>
                </a:moveTo>
                <a:lnTo>
                  <a:pt x="0" y="2569517"/>
                </a:lnTo>
                <a:lnTo>
                  <a:pt x="0" y="0"/>
                </a:lnTo>
                <a:lnTo>
                  <a:pt x="3358846" y="0"/>
                </a:lnTo>
                <a:lnTo>
                  <a:pt x="3358846" y="2569517"/>
                </a:lnTo>
                <a:close/>
              </a:path>
            </a:pathLst>
          </a:custGeom>
          <a:blipFill>
            <a:blip r:embed="rId2"/>
            <a:stretch>
              <a:fillRect/>
            </a:stretch>
          </a:blipFill>
        </p:spPr>
        <p:txBody>
          <a:bodyPr/>
          <a:lstStyle/>
          <a:p>
            <a:endParaRPr lang="LID4096"/>
          </a:p>
        </p:txBody>
      </p:sp>
      <p:sp>
        <p:nvSpPr>
          <p:cNvPr id="47" name="Freeform 47"/>
          <p:cNvSpPr/>
          <p:nvPr/>
        </p:nvSpPr>
        <p:spPr>
          <a:xfrm>
            <a:off x="11866473" y="7524632"/>
            <a:ext cx="2211521" cy="1835563"/>
          </a:xfrm>
          <a:custGeom>
            <a:avLst/>
            <a:gdLst/>
            <a:ahLst/>
            <a:cxnLst/>
            <a:rect l="l" t="t" r="r" b="b"/>
            <a:pathLst>
              <a:path w="2211521" h="1835563">
                <a:moveTo>
                  <a:pt x="0" y="0"/>
                </a:moveTo>
                <a:lnTo>
                  <a:pt x="2211522" y="0"/>
                </a:lnTo>
                <a:lnTo>
                  <a:pt x="2211522" y="1835563"/>
                </a:lnTo>
                <a:lnTo>
                  <a:pt x="0" y="1835563"/>
                </a:lnTo>
                <a:lnTo>
                  <a:pt x="0" y="0"/>
                </a:lnTo>
                <a:close/>
              </a:path>
            </a:pathLst>
          </a:custGeom>
          <a:blipFill>
            <a:blip r:embed="rId3"/>
            <a:stretch>
              <a:fillRect/>
            </a:stretch>
          </a:blipFill>
        </p:spPr>
        <p:txBody>
          <a:bodyPr/>
          <a:lstStyle/>
          <a:p>
            <a:endParaRPr lang="LID4096"/>
          </a:p>
        </p:txBody>
      </p:sp>
      <p:sp>
        <p:nvSpPr>
          <p:cNvPr id="48" name="Freeform 48"/>
          <p:cNvSpPr/>
          <p:nvPr/>
        </p:nvSpPr>
        <p:spPr>
          <a:xfrm rot="5400000">
            <a:off x="9835511" y="3340359"/>
            <a:ext cx="1938900" cy="2245042"/>
          </a:xfrm>
          <a:custGeom>
            <a:avLst/>
            <a:gdLst/>
            <a:ahLst/>
            <a:cxnLst/>
            <a:rect l="l" t="t" r="r" b="b"/>
            <a:pathLst>
              <a:path w="1938900" h="2245042">
                <a:moveTo>
                  <a:pt x="0" y="0"/>
                </a:moveTo>
                <a:lnTo>
                  <a:pt x="1938900" y="0"/>
                </a:lnTo>
                <a:lnTo>
                  <a:pt x="1938900" y="2245042"/>
                </a:lnTo>
                <a:lnTo>
                  <a:pt x="0" y="2245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LID4096"/>
          </a:p>
        </p:txBody>
      </p:sp>
      <p:sp>
        <p:nvSpPr>
          <p:cNvPr id="49" name="Freeform 49"/>
          <p:cNvSpPr/>
          <p:nvPr/>
        </p:nvSpPr>
        <p:spPr>
          <a:xfrm>
            <a:off x="13900454" y="3740699"/>
            <a:ext cx="2212018" cy="2280431"/>
          </a:xfrm>
          <a:custGeom>
            <a:avLst/>
            <a:gdLst/>
            <a:ahLst/>
            <a:cxnLst/>
            <a:rect l="l" t="t" r="r" b="b"/>
            <a:pathLst>
              <a:path w="2212018" h="2280431">
                <a:moveTo>
                  <a:pt x="0" y="0"/>
                </a:moveTo>
                <a:lnTo>
                  <a:pt x="2212018" y="0"/>
                </a:lnTo>
                <a:lnTo>
                  <a:pt x="2212018" y="2280431"/>
                </a:lnTo>
                <a:lnTo>
                  <a:pt x="0" y="2280431"/>
                </a:lnTo>
                <a:lnTo>
                  <a:pt x="0" y="0"/>
                </a:lnTo>
                <a:close/>
              </a:path>
            </a:pathLst>
          </a:custGeom>
          <a:blipFill>
            <a:blip r:embed="rId6"/>
            <a:stretch>
              <a:fillRect/>
            </a:stretch>
          </a:blipFill>
        </p:spPr>
        <p:txBody>
          <a:bodyPr/>
          <a:lstStyle/>
          <a:p>
            <a:endParaRPr lang="LID4096"/>
          </a:p>
        </p:txBody>
      </p:sp>
      <p:sp>
        <p:nvSpPr>
          <p:cNvPr id="50" name="Freeform 50"/>
          <p:cNvSpPr/>
          <p:nvPr/>
        </p:nvSpPr>
        <p:spPr>
          <a:xfrm>
            <a:off x="16228397" y="3710312"/>
            <a:ext cx="1030903" cy="3633137"/>
          </a:xfrm>
          <a:custGeom>
            <a:avLst/>
            <a:gdLst/>
            <a:ahLst/>
            <a:cxnLst/>
            <a:rect l="l" t="t" r="r" b="b"/>
            <a:pathLst>
              <a:path w="1030903" h="3633137">
                <a:moveTo>
                  <a:pt x="0" y="0"/>
                </a:moveTo>
                <a:lnTo>
                  <a:pt x="1030903" y="0"/>
                </a:lnTo>
                <a:lnTo>
                  <a:pt x="1030903" y="3633137"/>
                </a:lnTo>
                <a:lnTo>
                  <a:pt x="0" y="3633137"/>
                </a:lnTo>
                <a:lnTo>
                  <a:pt x="0" y="0"/>
                </a:lnTo>
                <a:close/>
              </a:path>
            </a:pathLst>
          </a:custGeom>
          <a:blipFill>
            <a:blip r:embed="rId7"/>
            <a:stretch>
              <a:fillRect/>
            </a:stretch>
          </a:blipFill>
        </p:spPr>
        <p:txBody>
          <a:bodyPr/>
          <a:lstStyle/>
          <a:p>
            <a:endParaRPr lang="LID4096"/>
          </a:p>
        </p:txBody>
      </p:sp>
      <p:sp>
        <p:nvSpPr>
          <p:cNvPr id="51" name="Freeform 51"/>
          <p:cNvSpPr/>
          <p:nvPr/>
        </p:nvSpPr>
        <p:spPr>
          <a:xfrm rot="-4761158">
            <a:off x="11201459" y="4981072"/>
            <a:ext cx="2487542" cy="2493776"/>
          </a:xfrm>
          <a:custGeom>
            <a:avLst/>
            <a:gdLst/>
            <a:ahLst/>
            <a:cxnLst/>
            <a:rect l="l" t="t" r="r" b="b"/>
            <a:pathLst>
              <a:path w="2487542" h="2493776">
                <a:moveTo>
                  <a:pt x="0" y="0"/>
                </a:moveTo>
                <a:lnTo>
                  <a:pt x="2487542" y="0"/>
                </a:lnTo>
                <a:lnTo>
                  <a:pt x="2487542" y="2493777"/>
                </a:lnTo>
                <a:lnTo>
                  <a:pt x="0" y="2493777"/>
                </a:lnTo>
                <a:lnTo>
                  <a:pt x="0" y="0"/>
                </a:lnTo>
                <a:close/>
              </a:path>
            </a:pathLst>
          </a:custGeom>
          <a:blipFill>
            <a:blip r:embed="rId8"/>
            <a:stretch>
              <a:fillRect/>
            </a:stretch>
          </a:blipFill>
        </p:spPr>
        <p:txBody>
          <a:bodyPr/>
          <a:lstStyle/>
          <a:p>
            <a:endParaRPr lang="LID4096"/>
          </a:p>
        </p:txBody>
      </p:sp>
      <p:sp>
        <p:nvSpPr>
          <p:cNvPr id="52" name="Freeform 52"/>
          <p:cNvSpPr/>
          <p:nvPr/>
        </p:nvSpPr>
        <p:spPr>
          <a:xfrm>
            <a:off x="6328121" y="4628666"/>
            <a:ext cx="3340337" cy="2714783"/>
          </a:xfrm>
          <a:custGeom>
            <a:avLst/>
            <a:gdLst/>
            <a:ahLst/>
            <a:cxnLst/>
            <a:rect l="l" t="t" r="r" b="b"/>
            <a:pathLst>
              <a:path w="3340337" h="2714783">
                <a:moveTo>
                  <a:pt x="0" y="0"/>
                </a:moveTo>
                <a:lnTo>
                  <a:pt x="3340337" y="0"/>
                </a:lnTo>
                <a:lnTo>
                  <a:pt x="3340337" y="2714783"/>
                </a:lnTo>
                <a:lnTo>
                  <a:pt x="0" y="27147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LID4096"/>
          </a:p>
        </p:txBody>
      </p:sp>
      <p:sp>
        <p:nvSpPr>
          <p:cNvPr id="53" name="Freeform 53"/>
          <p:cNvSpPr/>
          <p:nvPr/>
        </p:nvSpPr>
        <p:spPr>
          <a:xfrm rot="-3800411" flipH="1">
            <a:off x="9175648" y="6751214"/>
            <a:ext cx="2231114" cy="2510396"/>
          </a:xfrm>
          <a:custGeom>
            <a:avLst/>
            <a:gdLst/>
            <a:ahLst/>
            <a:cxnLst/>
            <a:rect l="l" t="t" r="r" b="b"/>
            <a:pathLst>
              <a:path w="2231114" h="2510396">
                <a:moveTo>
                  <a:pt x="2231115" y="0"/>
                </a:moveTo>
                <a:lnTo>
                  <a:pt x="0" y="0"/>
                </a:lnTo>
                <a:lnTo>
                  <a:pt x="0" y="2510396"/>
                </a:lnTo>
                <a:lnTo>
                  <a:pt x="2231115" y="2510396"/>
                </a:lnTo>
                <a:lnTo>
                  <a:pt x="2231115" y="0"/>
                </a:lnTo>
                <a:close/>
              </a:path>
            </a:pathLst>
          </a:custGeom>
          <a:blipFill>
            <a:blip r:embed="rId11"/>
            <a:stretch>
              <a:fillRect/>
            </a:stretch>
          </a:blipFill>
        </p:spPr>
        <p:txBody>
          <a:bodyPr/>
          <a:lstStyle/>
          <a:p>
            <a:endParaRPr lang="LID4096"/>
          </a:p>
        </p:txBody>
      </p:sp>
      <p:sp>
        <p:nvSpPr>
          <p:cNvPr id="54" name="Freeform 54"/>
          <p:cNvSpPr/>
          <p:nvPr/>
        </p:nvSpPr>
        <p:spPr>
          <a:xfrm>
            <a:off x="6350317" y="3455296"/>
            <a:ext cx="2015656" cy="1425618"/>
          </a:xfrm>
          <a:custGeom>
            <a:avLst/>
            <a:gdLst/>
            <a:ahLst/>
            <a:cxnLst/>
            <a:rect l="l" t="t" r="r" b="b"/>
            <a:pathLst>
              <a:path w="2015656" h="1425618">
                <a:moveTo>
                  <a:pt x="0" y="0"/>
                </a:moveTo>
                <a:lnTo>
                  <a:pt x="2015655" y="0"/>
                </a:lnTo>
                <a:lnTo>
                  <a:pt x="2015655" y="1425618"/>
                </a:lnTo>
                <a:lnTo>
                  <a:pt x="0" y="14256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LID4096"/>
          </a:p>
        </p:txBody>
      </p:sp>
      <p:sp>
        <p:nvSpPr>
          <p:cNvPr id="55" name="Freeform 55"/>
          <p:cNvSpPr/>
          <p:nvPr/>
        </p:nvSpPr>
        <p:spPr>
          <a:xfrm flipH="1">
            <a:off x="6350317" y="7524632"/>
            <a:ext cx="2686757" cy="2041936"/>
          </a:xfrm>
          <a:custGeom>
            <a:avLst/>
            <a:gdLst/>
            <a:ahLst/>
            <a:cxnLst/>
            <a:rect l="l" t="t" r="r" b="b"/>
            <a:pathLst>
              <a:path w="2686757" h="2041936">
                <a:moveTo>
                  <a:pt x="2686757" y="0"/>
                </a:moveTo>
                <a:lnTo>
                  <a:pt x="0" y="0"/>
                </a:lnTo>
                <a:lnTo>
                  <a:pt x="0" y="2041935"/>
                </a:lnTo>
                <a:lnTo>
                  <a:pt x="2686757" y="2041935"/>
                </a:lnTo>
                <a:lnTo>
                  <a:pt x="2686757"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LID4096"/>
          </a:p>
        </p:txBody>
      </p:sp>
      <p:sp>
        <p:nvSpPr>
          <p:cNvPr id="56" name="Freeform 56"/>
          <p:cNvSpPr/>
          <p:nvPr/>
        </p:nvSpPr>
        <p:spPr>
          <a:xfrm>
            <a:off x="11943659" y="3591739"/>
            <a:ext cx="1498083" cy="1183485"/>
          </a:xfrm>
          <a:custGeom>
            <a:avLst/>
            <a:gdLst/>
            <a:ahLst/>
            <a:cxnLst/>
            <a:rect l="l" t="t" r="r" b="b"/>
            <a:pathLst>
              <a:path w="1498083" h="1183485">
                <a:moveTo>
                  <a:pt x="0" y="0"/>
                </a:moveTo>
                <a:lnTo>
                  <a:pt x="1498082" y="0"/>
                </a:lnTo>
                <a:lnTo>
                  <a:pt x="1498082" y="1183485"/>
                </a:lnTo>
                <a:lnTo>
                  <a:pt x="0" y="118348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LID4096"/>
          </a:p>
        </p:txBody>
      </p:sp>
    </p:spTree>
  </p:cSld>
  <p:clrMapOvr>
    <a:masterClrMapping/>
  </p:clrMapOvr>
  <p:transition>
    <p:cover dir="d"/>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430784" y="2818889"/>
            <a:ext cx="11533039" cy="327787"/>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Poppins Light"/>
                <a:ea typeface="Poppins Light"/>
                <a:cs typeface="Poppins Light"/>
                <a:sym typeface="Poppins Light"/>
              </a:rPr>
              <a:t>This presentation template is free for everyone to use thanks to the following:</a:t>
            </a:r>
          </a:p>
        </p:txBody>
      </p:sp>
      <p:sp>
        <p:nvSpPr>
          <p:cNvPr id="3" name="TextBox 3"/>
          <p:cNvSpPr txBox="1"/>
          <p:nvPr/>
        </p:nvSpPr>
        <p:spPr>
          <a:xfrm>
            <a:off x="7162036" y="9095168"/>
            <a:ext cx="4070535" cy="439166"/>
          </a:xfrm>
          <a:prstGeom prst="rect">
            <a:avLst/>
          </a:prstGeom>
        </p:spPr>
        <p:txBody>
          <a:bodyPr lIns="0" tIns="0" rIns="0" bIns="0" rtlCol="0" anchor="t">
            <a:spAutoFit/>
          </a:bodyPr>
          <a:lstStyle/>
          <a:p>
            <a:pPr marL="0" lvl="0" indent="0" algn="ctr">
              <a:lnSpc>
                <a:spcPts val="3232"/>
              </a:lnSpc>
              <a:spcBef>
                <a:spcPct val="0"/>
              </a:spcBef>
            </a:pPr>
            <a:r>
              <a:rPr lang="en-US" sz="3200" b="1" u="none" strike="noStrike">
                <a:solidFill>
                  <a:srgbClr val="10B5BF"/>
                </a:solidFill>
                <a:latin typeface="Poppins Medium Bold"/>
                <a:ea typeface="Poppins Medium Bold"/>
                <a:cs typeface="Poppins Medium Bold"/>
                <a:sym typeface="Poppins Medium Bold"/>
              </a:rPr>
              <a:t>Happy designing!</a:t>
            </a:r>
          </a:p>
        </p:txBody>
      </p:sp>
      <p:grpSp>
        <p:nvGrpSpPr>
          <p:cNvPr id="4" name="Group 4"/>
          <p:cNvGrpSpPr/>
          <p:nvPr/>
        </p:nvGrpSpPr>
        <p:grpSpPr>
          <a:xfrm>
            <a:off x="5653413" y="3756276"/>
            <a:ext cx="6981173" cy="2234771"/>
            <a:chOff x="0" y="0"/>
            <a:chExt cx="1896828" cy="607201"/>
          </a:xfrm>
        </p:grpSpPr>
        <p:sp>
          <p:nvSpPr>
            <p:cNvPr id="5" name="Freeform 5"/>
            <p:cNvSpPr/>
            <p:nvPr/>
          </p:nvSpPr>
          <p:spPr>
            <a:xfrm>
              <a:off x="0" y="0"/>
              <a:ext cx="1896828" cy="607201"/>
            </a:xfrm>
            <a:custGeom>
              <a:avLst/>
              <a:gdLst/>
              <a:ahLst/>
              <a:cxnLst/>
              <a:rect l="l" t="t" r="r" b="b"/>
              <a:pathLst>
                <a:path w="1896828" h="607201">
                  <a:moveTo>
                    <a:pt x="27724" y="0"/>
                  </a:moveTo>
                  <a:lnTo>
                    <a:pt x="1869103" y="0"/>
                  </a:lnTo>
                  <a:cubicBezTo>
                    <a:pt x="1884415" y="0"/>
                    <a:pt x="1896828" y="12413"/>
                    <a:pt x="1896828" y="27724"/>
                  </a:cubicBezTo>
                  <a:lnTo>
                    <a:pt x="1896828" y="579477"/>
                  </a:lnTo>
                  <a:cubicBezTo>
                    <a:pt x="1896828" y="594788"/>
                    <a:pt x="1884415" y="607201"/>
                    <a:pt x="1869103" y="607201"/>
                  </a:cubicBezTo>
                  <a:lnTo>
                    <a:pt x="27724" y="607201"/>
                  </a:lnTo>
                  <a:cubicBezTo>
                    <a:pt x="12413" y="607201"/>
                    <a:pt x="0" y="594788"/>
                    <a:pt x="0" y="579477"/>
                  </a:cubicBezTo>
                  <a:lnTo>
                    <a:pt x="0" y="27724"/>
                  </a:lnTo>
                  <a:cubicBezTo>
                    <a:pt x="0" y="12413"/>
                    <a:pt x="12413" y="0"/>
                    <a:pt x="27724" y="0"/>
                  </a:cubicBezTo>
                  <a:close/>
                </a:path>
              </a:pathLst>
            </a:custGeom>
            <a:solidFill>
              <a:srgbClr val="FFFFFF"/>
            </a:solidFill>
          </p:spPr>
          <p:txBody>
            <a:bodyPr/>
            <a:lstStyle/>
            <a:p>
              <a:endParaRPr lang="LID4096"/>
            </a:p>
          </p:txBody>
        </p:sp>
        <p:sp>
          <p:nvSpPr>
            <p:cNvPr id="6" name="TextBox 6"/>
            <p:cNvSpPr txBox="1"/>
            <p:nvPr/>
          </p:nvSpPr>
          <p:spPr>
            <a:xfrm>
              <a:off x="0" y="-47625"/>
              <a:ext cx="1896828" cy="654826"/>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6259891" y="5326021"/>
            <a:ext cx="5768218" cy="299720"/>
          </a:xfrm>
          <a:prstGeom prst="rect">
            <a:avLst/>
          </a:prstGeom>
        </p:spPr>
        <p:txBody>
          <a:bodyPr lIns="0" tIns="0" rIns="0" bIns="0" rtlCol="0" anchor="t">
            <a:spAutoFit/>
          </a:bodyPr>
          <a:lstStyle/>
          <a:p>
            <a:pPr marL="0" lvl="1" indent="0" algn="ctr">
              <a:lnSpc>
                <a:spcPts val="2440"/>
              </a:lnSpc>
            </a:pPr>
            <a:r>
              <a:rPr lang="en-US" sz="2000">
                <a:solidFill>
                  <a:srgbClr val="000000"/>
                </a:solidFill>
                <a:latin typeface="Poppins Light"/>
                <a:ea typeface="Poppins Light"/>
                <a:cs typeface="Poppins Light"/>
                <a:sym typeface="Poppins Light"/>
              </a:rPr>
              <a:t>for the presentation template</a:t>
            </a:r>
          </a:p>
        </p:txBody>
      </p:sp>
      <p:grpSp>
        <p:nvGrpSpPr>
          <p:cNvPr id="8" name="Group 8"/>
          <p:cNvGrpSpPr/>
          <p:nvPr/>
        </p:nvGrpSpPr>
        <p:grpSpPr>
          <a:xfrm>
            <a:off x="5653413" y="6234763"/>
            <a:ext cx="6981173" cy="2286072"/>
            <a:chOff x="0" y="0"/>
            <a:chExt cx="1896828" cy="621140"/>
          </a:xfrm>
        </p:grpSpPr>
        <p:sp>
          <p:nvSpPr>
            <p:cNvPr id="9" name="Freeform 9"/>
            <p:cNvSpPr/>
            <p:nvPr/>
          </p:nvSpPr>
          <p:spPr>
            <a:xfrm>
              <a:off x="0" y="0"/>
              <a:ext cx="1896828" cy="621140"/>
            </a:xfrm>
            <a:custGeom>
              <a:avLst/>
              <a:gdLst/>
              <a:ahLst/>
              <a:cxnLst/>
              <a:rect l="l" t="t" r="r" b="b"/>
              <a:pathLst>
                <a:path w="1896828" h="621140">
                  <a:moveTo>
                    <a:pt x="27724" y="0"/>
                  </a:moveTo>
                  <a:lnTo>
                    <a:pt x="1869103" y="0"/>
                  </a:lnTo>
                  <a:cubicBezTo>
                    <a:pt x="1884415" y="0"/>
                    <a:pt x="1896828" y="12413"/>
                    <a:pt x="1896828" y="27724"/>
                  </a:cubicBezTo>
                  <a:lnTo>
                    <a:pt x="1896828" y="593416"/>
                  </a:lnTo>
                  <a:cubicBezTo>
                    <a:pt x="1896828" y="608727"/>
                    <a:pt x="1884415" y="621140"/>
                    <a:pt x="1869103" y="621140"/>
                  </a:cubicBezTo>
                  <a:lnTo>
                    <a:pt x="27724" y="621140"/>
                  </a:lnTo>
                  <a:cubicBezTo>
                    <a:pt x="12413" y="621140"/>
                    <a:pt x="0" y="608727"/>
                    <a:pt x="0" y="593416"/>
                  </a:cubicBezTo>
                  <a:lnTo>
                    <a:pt x="0" y="27724"/>
                  </a:lnTo>
                  <a:cubicBezTo>
                    <a:pt x="0" y="12413"/>
                    <a:pt x="12413" y="0"/>
                    <a:pt x="27724" y="0"/>
                  </a:cubicBezTo>
                  <a:close/>
                </a:path>
              </a:pathLst>
            </a:custGeom>
            <a:solidFill>
              <a:srgbClr val="000000">
                <a:alpha val="0"/>
              </a:srgbClr>
            </a:solidFill>
            <a:ln w="95250" cap="rnd">
              <a:solidFill>
                <a:srgbClr val="10B5BF"/>
              </a:solidFill>
              <a:prstDash val="solid"/>
              <a:round/>
            </a:ln>
          </p:spPr>
          <p:txBody>
            <a:bodyPr/>
            <a:lstStyle/>
            <a:p>
              <a:endParaRPr lang="LID4096"/>
            </a:p>
          </p:txBody>
        </p:sp>
        <p:sp>
          <p:nvSpPr>
            <p:cNvPr id="10" name="TextBox 10"/>
            <p:cNvSpPr txBox="1"/>
            <p:nvPr/>
          </p:nvSpPr>
          <p:spPr>
            <a:xfrm>
              <a:off x="0" y="-47625"/>
              <a:ext cx="1896828" cy="668765"/>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6838386" y="7733872"/>
            <a:ext cx="4611227" cy="299720"/>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Poppins Light"/>
                <a:ea typeface="Poppins Light"/>
                <a:cs typeface="Poppins Light"/>
                <a:sym typeface="Poppins Light"/>
              </a:rPr>
              <a:t>for the photos</a:t>
            </a:r>
          </a:p>
        </p:txBody>
      </p:sp>
      <p:sp>
        <p:nvSpPr>
          <p:cNvPr id="12" name="TextBox 12"/>
          <p:cNvSpPr txBox="1"/>
          <p:nvPr/>
        </p:nvSpPr>
        <p:spPr>
          <a:xfrm>
            <a:off x="5469973" y="1338590"/>
            <a:ext cx="7348055" cy="1266865"/>
          </a:xfrm>
          <a:prstGeom prst="rect">
            <a:avLst/>
          </a:prstGeom>
        </p:spPr>
        <p:txBody>
          <a:bodyPr lIns="0" tIns="0" rIns="0" bIns="0" rtlCol="0" anchor="t">
            <a:spAutoFit/>
          </a:bodyPr>
          <a:lstStyle/>
          <a:p>
            <a:pPr marL="0" lvl="0" indent="0" algn="ctr">
              <a:lnSpc>
                <a:spcPts val="9570"/>
              </a:lnSpc>
              <a:spcBef>
                <a:spcPct val="0"/>
              </a:spcBef>
            </a:pPr>
            <a:r>
              <a:rPr lang="en-US" sz="9475" b="1" u="none" strike="noStrike">
                <a:solidFill>
                  <a:srgbClr val="FFFFFF"/>
                </a:solidFill>
                <a:latin typeface="Poppins Medium Bold"/>
                <a:ea typeface="Poppins Medium Bold"/>
                <a:cs typeface="Poppins Medium Bold"/>
                <a:sym typeface="Poppins Medium Bold"/>
              </a:rPr>
              <a:t>CREDITS</a:t>
            </a:r>
          </a:p>
        </p:txBody>
      </p:sp>
      <p:sp>
        <p:nvSpPr>
          <p:cNvPr id="13" name="TextBox 13"/>
          <p:cNvSpPr txBox="1"/>
          <p:nvPr/>
        </p:nvSpPr>
        <p:spPr>
          <a:xfrm>
            <a:off x="6110027" y="6899805"/>
            <a:ext cx="6067945" cy="624517"/>
          </a:xfrm>
          <a:prstGeom prst="rect">
            <a:avLst/>
          </a:prstGeom>
        </p:spPr>
        <p:txBody>
          <a:bodyPr lIns="0" tIns="0" rIns="0" bIns="0" rtlCol="0" anchor="t">
            <a:spAutoFit/>
          </a:bodyPr>
          <a:lstStyle/>
          <a:p>
            <a:pPr marL="0" lvl="0" indent="0" algn="ctr">
              <a:lnSpc>
                <a:spcPts val="4712"/>
              </a:lnSpc>
            </a:pPr>
            <a:r>
              <a:rPr lang="en-US" sz="4712">
                <a:solidFill>
                  <a:srgbClr val="FFFFFF"/>
                </a:solidFill>
                <a:latin typeface="Poppins Light"/>
                <a:ea typeface="Poppins Light"/>
                <a:cs typeface="Poppins Light"/>
                <a:sym typeface="Poppins Light"/>
              </a:rPr>
              <a:t>Pexels, Pixabay</a:t>
            </a:r>
          </a:p>
        </p:txBody>
      </p:sp>
      <p:sp>
        <p:nvSpPr>
          <p:cNvPr id="14" name="Freeform 14"/>
          <p:cNvSpPr/>
          <p:nvPr/>
        </p:nvSpPr>
        <p:spPr>
          <a:xfrm>
            <a:off x="6838386" y="3937012"/>
            <a:ext cx="4717835" cy="1179459"/>
          </a:xfrm>
          <a:custGeom>
            <a:avLst/>
            <a:gdLst/>
            <a:ahLst/>
            <a:cxnLst/>
            <a:rect l="l" t="t" r="r" b="b"/>
            <a:pathLst>
              <a:path w="4717835" h="1179459">
                <a:moveTo>
                  <a:pt x="0" y="0"/>
                </a:moveTo>
                <a:lnTo>
                  <a:pt x="4717835" y="0"/>
                </a:lnTo>
                <a:lnTo>
                  <a:pt x="4717835" y="1179459"/>
                </a:lnTo>
                <a:lnTo>
                  <a:pt x="0" y="1179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LID4096"/>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670" t="-6886" r="-5363" b="-63826"/>
            </a:stretch>
          </a:blipFill>
        </p:spPr>
        <p:txBody>
          <a:bodyPr/>
          <a:lstStyle/>
          <a:p>
            <a:endParaRPr lang="LID4096"/>
          </a:p>
        </p:txBody>
      </p:sp>
      <p:sp>
        <p:nvSpPr>
          <p:cNvPr id="3" name="Freeform 3"/>
          <p:cNvSpPr/>
          <p:nvPr/>
        </p:nvSpPr>
        <p:spPr>
          <a:xfrm>
            <a:off x="0"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LID4096"/>
          </a:p>
        </p:txBody>
      </p:sp>
      <p:sp>
        <p:nvSpPr>
          <p:cNvPr id="4" name="AutoShape 4"/>
          <p:cNvSpPr/>
          <p:nvPr/>
        </p:nvSpPr>
        <p:spPr>
          <a:xfrm>
            <a:off x="5802686" y="5577018"/>
            <a:ext cx="6682629" cy="0"/>
          </a:xfrm>
          <a:prstGeom prst="line">
            <a:avLst/>
          </a:prstGeom>
          <a:ln w="19050" cap="rnd">
            <a:solidFill>
              <a:srgbClr val="FFFFFF"/>
            </a:solidFill>
            <a:prstDash val="solid"/>
            <a:headEnd type="none" w="sm" len="sm"/>
            <a:tailEnd type="none" w="sm" len="sm"/>
          </a:ln>
        </p:spPr>
        <p:txBody>
          <a:bodyPr/>
          <a:lstStyle/>
          <a:p>
            <a:endParaRPr lang="LID4096"/>
          </a:p>
        </p:txBody>
      </p:sp>
      <p:sp>
        <p:nvSpPr>
          <p:cNvPr id="5" name="TextBox 5"/>
          <p:cNvSpPr txBox="1"/>
          <p:nvPr/>
        </p:nvSpPr>
        <p:spPr>
          <a:xfrm>
            <a:off x="1803146" y="3313658"/>
            <a:ext cx="14681707" cy="1596610"/>
          </a:xfrm>
          <a:prstGeom prst="rect">
            <a:avLst/>
          </a:prstGeom>
        </p:spPr>
        <p:txBody>
          <a:bodyPr lIns="0" tIns="0" rIns="0" bIns="0" rtlCol="0" anchor="t">
            <a:spAutoFit/>
          </a:bodyPr>
          <a:lstStyle/>
          <a:p>
            <a:pPr marL="0" lvl="0" indent="0" algn="ctr">
              <a:lnSpc>
                <a:spcPts val="12049"/>
              </a:lnSpc>
              <a:spcBef>
                <a:spcPct val="0"/>
              </a:spcBef>
            </a:pPr>
            <a:r>
              <a:rPr lang="en-US" sz="11930" b="1">
                <a:solidFill>
                  <a:srgbClr val="FFFFFF"/>
                </a:solidFill>
                <a:latin typeface="Poppins Medium Bold"/>
                <a:ea typeface="Poppins Medium Bold"/>
                <a:cs typeface="Poppins Medium Bold"/>
                <a:sym typeface="Poppins Medium Bold"/>
              </a:rPr>
              <a:t>INTRODUCTION</a:t>
            </a:r>
          </a:p>
        </p:txBody>
      </p:sp>
      <p:sp>
        <p:nvSpPr>
          <p:cNvPr id="6" name="TextBox 6"/>
          <p:cNvSpPr txBox="1"/>
          <p:nvPr/>
        </p:nvSpPr>
        <p:spPr>
          <a:xfrm>
            <a:off x="5200879" y="6205668"/>
            <a:ext cx="7886242" cy="521335"/>
          </a:xfrm>
          <a:prstGeom prst="rect">
            <a:avLst/>
          </a:prstGeom>
        </p:spPr>
        <p:txBody>
          <a:bodyPr lIns="0" tIns="0" rIns="0" bIns="0" rtlCol="0" anchor="t">
            <a:spAutoFit/>
          </a:bodyPr>
          <a:lstStyle/>
          <a:p>
            <a:pPr marL="0" lvl="0" indent="0" algn="ctr">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2952706"/>
            <a:ext cx="18288000" cy="4945071"/>
            <a:chOff x="0" y="0"/>
            <a:chExt cx="24384000" cy="6593427"/>
          </a:xfrm>
        </p:grpSpPr>
        <p:pic>
          <p:nvPicPr>
            <p:cNvPr id="3" name="Picture 3"/>
            <p:cNvPicPr>
              <a:picLocks noChangeAspect="1"/>
            </p:cNvPicPr>
            <p:nvPr/>
          </p:nvPicPr>
          <p:blipFill>
            <a:blip r:embed="rId2">
              <a:alphaModFix amt="50000"/>
            </a:blip>
            <a:srcRect t="29745" b="29745"/>
            <a:stretch>
              <a:fillRect/>
            </a:stretch>
          </p:blipFill>
          <p:spPr>
            <a:xfrm>
              <a:off x="0" y="0"/>
              <a:ext cx="24384000" cy="6593427"/>
            </a:xfrm>
            <a:prstGeom prst="rect">
              <a:avLst/>
            </a:prstGeom>
          </p:spPr>
        </p:pic>
      </p:grpSp>
      <p:sp>
        <p:nvSpPr>
          <p:cNvPr id="4" name="Freeform 4"/>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48888" r="-28888"/>
            </a:stretch>
          </a:blipFill>
        </p:spPr>
        <p:txBody>
          <a:bodyPr/>
          <a:lstStyle/>
          <a:p>
            <a:endParaRPr lang="LID4096"/>
          </a:p>
        </p:txBody>
      </p:sp>
      <p:grpSp>
        <p:nvGrpSpPr>
          <p:cNvPr id="5" name="Group 5"/>
          <p:cNvGrpSpPr/>
          <p:nvPr/>
        </p:nvGrpSpPr>
        <p:grpSpPr>
          <a:xfrm>
            <a:off x="2121361" y="3564976"/>
            <a:ext cx="1860266" cy="18602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LID4096"/>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185292" y="3564976"/>
            <a:ext cx="1860266" cy="18602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LID4096"/>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245833" y="3564976"/>
            <a:ext cx="1860266" cy="18602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LID4096"/>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306373" y="3564976"/>
            <a:ext cx="1860266" cy="18602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LID4096"/>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772166" y="466681"/>
            <a:ext cx="16718663" cy="2350770"/>
          </a:xfrm>
          <a:prstGeom prst="rect">
            <a:avLst/>
          </a:prstGeom>
        </p:spPr>
        <p:txBody>
          <a:bodyPr lIns="0" tIns="0" rIns="0" bIns="0" rtlCol="0" anchor="t">
            <a:spAutoFit/>
          </a:bodyPr>
          <a:lstStyle/>
          <a:p>
            <a:pPr marL="0" lvl="0" indent="0" algn="l">
              <a:lnSpc>
                <a:spcPts val="9090"/>
              </a:lnSpc>
              <a:spcBef>
                <a:spcPct val="0"/>
              </a:spcBef>
            </a:pPr>
            <a:r>
              <a:rPr lang="en-US" sz="9000" u="none" strike="noStrike">
                <a:solidFill>
                  <a:srgbClr val="FFFFFF"/>
                </a:solidFill>
                <a:latin typeface="Poppins Light"/>
                <a:ea typeface="Poppins Light"/>
                <a:cs typeface="Poppins Light"/>
                <a:sym typeface="Poppins Light"/>
              </a:rPr>
              <a:t>WHAT IS </a:t>
            </a:r>
          </a:p>
          <a:p>
            <a:pPr marL="0" lvl="0" indent="0" algn="l">
              <a:lnSpc>
                <a:spcPts val="9090"/>
              </a:lnSpc>
              <a:spcBef>
                <a:spcPct val="0"/>
              </a:spcBef>
            </a:pPr>
            <a:r>
              <a:rPr lang="en-US" sz="9000" b="1" u="none" strike="noStrike">
                <a:solidFill>
                  <a:srgbClr val="10B5BF"/>
                </a:solidFill>
                <a:latin typeface="Poppins Medium Bold"/>
                <a:ea typeface="Poppins Medium Bold"/>
                <a:cs typeface="Poppins Medium Bold"/>
                <a:sym typeface="Poppins Medium Bold"/>
              </a:rPr>
              <a:t>TECHNOLOGY CONSULTING?</a:t>
            </a:r>
          </a:p>
        </p:txBody>
      </p:sp>
      <p:sp>
        <p:nvSpPr>
          <p:cNvPr id="18" name="TextBox 18"/>
          <p:cNvSpPr txBox="1"/>
          <p:nvPr/>
        </p:nvSpPr>
        <p:spPr>
          <a:xfrm>
            <a:off x="5092631" y="8964930"/>
            <a:ext cx="8102738" cy="577215"/>
          </a:xfrm>
          <a:prstGeom prst="rect">
            <a:avLst/>
          </a:prstGeom>
        </p:spPr>
        <p:txBody>
          <a:bodyPr lIns="0" tIns="0" rIns="0" bIns="0" rtlCol="0" anchor="t">
            <a:spAutoFit/>
          </a:bodyPr>
          <a:lstStyle/>
          <a:p>
            <a:pPr algn="ctr">
              <a:lnSpc>
                <a:spcPts val="2340"/>
              </a:lnSpc>
            </a:pPr>
            <a:r>
              <a:rPr lang="en-US" sz="1800">
                <a:solidFill>
                  <a:srgbClr val="FFFFFF"/>
                </a:solidFill>
                <a:latin typeface="Poppins Light"/>
                <a:ea typeface="Poppins Light"/>
                <a:cs typeface="Poppins Light"/>
                <a:sym typeface="Poppins Light"/>
              </a:rPr>
              <a:t>Explanation of technology consulting and its role in advising businesses on leveraging technology to achieve strategic objectives.</a:t>
            </a:r>
          </a:p>
        </p:txBody>
      </p:sp>
      <p:sp>
        <p:nvSpPr>
          <p:cNvPr id="19" name="TextBox 19"/>
          <p:cNvSpPr txBox="1"/>
          <p:nvPr/>
        </p:nvSpPr>
        <p:spPr>
          <a:xfrm>
            <a:off x="2491959" y="4299338"/>
            <a:ext cx="1119071" cy="439166"/>
          </a:xfrm>
          <a:prstGeom prst="rect">
            <a:avLst/>
          </a:prstGeom>
        </p:spPr>
        <p:txBody>
          <a:bodyPr lIns="0" tIns="0" rIns="0" bIns="0" rtlCol="0" anchor="t">
            <a:spAutoFit/>
          </a:bodyPr>
          <a:lstStyle/>
          <a:p>
            <a:pPr algn="ctr">
              <a:lnSpc>
                <a:spcPts val="3232"/>
              </a:lnSpc>
            </a:pPr>
            <a:r>
              <a:rPr lang="en-US" sz="3200" b="1">
                <a:solidFill>
                  <a:srgbClr val="FFFFFF"/>
                </a:solidFill>
                <a:latin typeface="Poppins Medium Bold"/>
                <a:ea typeface="Poppins Medium Bold"/>
                <a:cs typeface="Poppins Medium Bold"/>
                <a:sym typeface="Poppins Medium Bold"/>
              </a:rPr>
              <a:t>1.</a:t>
            </a:r>
          </a:p>
        </p:txBody>
      </p:sp>
      <p:sp>
        <p:nvSpPr>
          <p:cNvPr id="20" name="TextBox 20"/>
          <p:cNvSpPr txBox="1"/>
          <p:nvPr/>
        </p:nvSpPr>
        <p:spPr>
          <a:xfrm>
            <a:off x="6555889" y="4299338"/>
            <a:ext cx="1119071" cy="439166"/>
          </a:xfrm>
          <a:prstGeom prst="rect">
            <a:avLst/>
          </a:prstGeom>
        </p:spPr>
        <p:txBody>
          <a:bodyPr lIns="0" tIns="0" rIns="0" bIns="0" rtlCol="0" anchor="t">
            <a:spAutoFit/>
          </a:bodyPr>
          <a:lstStyle/>
          <a:p>
            <a:pPr algn="ctr">
              <a:lnSpc>
                <a:spcPts val="3232"/>
              </a:lnSpc>
            </a:pPr>
            <a:r>
              <a:rPr lang="en-US" sz="3200" b="1">
                <a:solidFill>
                  <a:srgbClr val="FFFFFF"/>
                </a:solidFill>
                <a:latin typeface="Poppins Medium Bold"/>
                <a:ea typeface="Poppins Medium Bold"/>
                <a:cs typeface="Poppins Medium Bold"/>
                <a:sym typeface="Poppins Medium Bold"/>
              </a:rPr>
              <a:t>2.</a:t>
            </a:r>
          </a:p>
        </p:txBody>
      </p:sp>
      <p:sp>
        <p:nvSpPr>
          <p:cNvPr id="21" name="TextBox 21"/>
          <p:cNvSpPr txBox="1"/>
          <p:nvPr/>
        </p:nvSpPr>
        <p:spPr>
          <a:xfrm>
            <a:off x="10617308" y="4299338"/>
            <a:ext cx="1119071" cy="439166"/>
          </a:xfrm>
          <a:prstGeom prst="rect">
            <a:avLst/>
          </a:prstGeom>
        </p:spPr>
        <p:txBody>
          <a:bodyPr lIns="0" tIns="0" rIns="0" bIns="0" rtlCol="0" anchor="t">
            <a:spAutoFit/>
          </a:bodyPr>
          <a:lstStyle/>
          <a:p>
            <a:pPr algn="ctr">
              <a:lnSpc>
                <a:spcPts val="3232"/>
              </a:lnSpc>
            </a:pPr>
            <a:r>
              <a:rPr lang="en-US" sz="3200" b="1">
                <a:solidFill>
                  <a:srgbClr val="FFFFFF"/>
                </a:solidFill>
                <a:latin typeface="Poppins Medium Bold"/>
                <a:ea typeface="Poppins Medium Bold"/>
                <a:cs typeface="Poppins Medium Bold"/>
                <a:sym typeface="Poppins Medium Bold"/>
              </a:rPr>
              <a:t>3.</a:t>
            </a:r>
          </a:p>
        </p:txBody>
      </p:sp>
      <p:sp>
        <p:nvSpPr>
          <p:cNvPr id="22" name="TextBox 22"/>
          <p:cNvSpPr txBox="1"/>
          <p:nvPr/>
        </p:nvSpPr>
        <p:spPr>
          <a:xfrm>
            <a:off x="14677848" y="4299338"/>
            <a:ext cx="1119071" cy="439166"/>
          </a:xfrm>
          <a:prstGeom prst="rect">
            <a:avLst/>
          </a:prstGeom>
        </p:spPr>
        <p:txBody>
          <a:bodyPr lIns="0" tIns="0" rIns="0" bIns="0" rtlCol="0" anchor="t">
            <a:spAutoFit/>
          </a:bodyPr>
          <a:lstStyle/>
          <a:p>
            <a:pPr algn="ctr">
              <a:lnSpc>
                <a:spcPts val="3232"/>
              </a:lnSpc>
            </a:pPr>
            <a:r>
              <a:rPr lang="en-US" sz="3200" b="1">
                <a:solidFill>
                  <a:srgbClr val="FFFFFF"/>
                </a:solidFill>
                <a:latin typeface="Poppins Medium Bold"/>
                <a:ea typeface="Poppins Medium Bold"/>
                <a:cs typeface="Poppins Medium Bold"/>
                <a:sym typeface="Poppins Medium Bold"/>
              </a:rPr>
              <a:t>4.</a:t>
            </a:r>
          </a:p>
        </p:txBody>
      </p:sp>
      <p:sp>
        <p:nvSpPr>
          <p:cNvPr id="23" name="TextBox 23"/>
          <p:cNvSpPr txBox="1"/>
          <p:nvPr/>
        </p:nvSpPr>
        <p:spPr>
          <a:xfrm>
            <a:off x="1833563" y="5688989"/>
            <a:ext cx="2379940" cy="848741"/>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Add a main point</a:t>
            </a:r>
          </a:p>
        </p:txBody>
      </p:sp>
      <p:sp>
        <p:nvSpPr>
          <p:cNvPr id="24" name="TextBox 24"/>
          <p:cNvSpPr txBox="1"/>
          <p:nvPr/>
        </p:nvSpPr>
        <p:spPr>
          <a:xfrm>
            <a:off x="1756101" y="6725277"/>
            <a:ext cx="2534864" cy="611505"/>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5" name="TextBox 25"/>
          <p:cNvSpPr txBox="1"/>
          <p:nvPr/>
        </p:nvSpPr>
        <p:spPr>
          <a:xfrm>
            <a:off x="5925455" y="5737646"/>
            <a:ext cx="2379940" cy="848741"/>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Add a main point</a:t>
            </a:r>
          </a:p>
        </p:txBody>
      </p:sp>
      <p:sp>
        <p:nvSpPr>
          <p:cNvPr id="26" name="TextBox 26"/>
          <p:cNvSpPr txBox="1"/>
          <p:nvPr/>
        </p:nvSpPr>
        <p:spPr>
          <a:xfrm>
            <a:off x="5847993" y="6773934"/>
            <a:ext cx="2534864" cy="611505"/>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7" name="TextBox 27"/>
          <p:cNvSpPr txBox="1"/>
          <p:nvPr/>
        </p:nvSpPr>
        <p:spPr>
          <a:xfrm>
            <a:off x="10017346" y="5786303"/>
            <a:ext cx="2379940" cy="848741"/>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Add a main point</a:t>
            </a:r>
          </a:p>
        </p:txBody>
      </p:sp>
      <p:sp>
        <p:nvSpPr>
          <p:cNvPr id="28" name="TextBox 28"/>
          <p:cNvSpPr txBox="1"/>
          <p:nvPr/>
        </p:nvSpPr>
        <p:spPr>
          <a:xfrm>
            <a:off x="9939884" y="6822591"/>
            <a:ext cx="2534864" cy="611505"/>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id="29" name="TextBox 29"/>
          <p:cNvSpPr txBox="1"/>
          <p:nvPr/>
        </p:nvSpPr>
        <p:spPr>
          <a:xfrm>
            <a:off x="14109238" y="5834960"/>
            <a:ext cx="2379940" cy="848741"/>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Add a main point</a:t>
            </a:r>
          </a:p>
        </p:txBody>
      </p:sp>
      <p:sp>
        <p:nvSpPr>
          <p:cNvPr id="30" name="TextBox 30"/>
          <p:cNvSpPr txBox="1"/>
          <p:nvPr/>
        </p:nvSpPr>
        <p:spPr>
          <a:xfrm>
            <a:off x="14031776" y="6871248"/>
            <a:ext cx="2534864" cy="611505"/>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852098" y="1594912"/>
            <a:ext cx="4681344" cy="7550555"/>
          </a:xfrm>
          <a:custGeom>
            <a:avLst/>
            <a:gdLst/>
            <a:ahLst/>
            <a:cxnLst/>
            <a:rect l="l" t="t" r="r" b="b"/>
            <a:pathLst>
              <a:path w="4681344" h="7550555">
                <a:moveTo>
                  <a:pt x="0" y="0"/>
                </a:moveTo>
                <a:lnTo>
                  <a:pt x="4681344" y="0"/>
                </a:lnTo>
                <a:lnTo>
                  <a:pt x="4681344" y="7550555"/>
                </a:lnTo>
                <a:lnTo>
                  <a:pt x="0" y="7550555"/>
                </a:lnTo>
                <a:lnTo>
                  <a:pt x="0" y="0"/>
                </a:lnTo>
                <a:close/>
              </a:path>
            </a:pathLst>
          </a:custGeom>
          <a:blipFill>
            <a:blip r:embed="rId2"/>
            <a:stretch>
              <a:fillRect/>
            </a:stretch>
          </a:blipFill>
        </p:spPr>
        <p:txBody>
          <a:bodyPr/>
          <a:lstStyle/>
          <a:p>
            <a:endParaRPr lang="LID4096"/>
          </a:p>
        </p:txBody>
      </p:sp>
      <p:sp>
        <p:nvSpPr>
          <p:cNvPr id="3" name="AutoShape 3"/>
          <p:cNvSpPr/>
          <p:nvPr/>
        </p:nvSpPr>
        <p:spPr>
          <a:xfrm>
            <a:off x="1028700" y="2988688"/>
            <a:ext cx="6682629" cy="0"/>
          </a:xfrm>
          <a:prstGeom prst="line">
            <a:avLst/>
          </a:prstGeom>
          <a:ln w="19050" cap="rnd">
            <a:solidFill>
              <a:srgbClr val="10B5BF"/>
            </a:solidFill>
            <a:prstDash val="solid"/>
            <a:headEnd type="none" w="sm" len="sm"/>
            <a:tailEnd type="none" w="sm" len="sm"/>
          </a:ln>
        </p:spPr>
        <p:txBody>
          <a:bodyPr/>
          <a:lstStyle/>
          <a:p>
            <a:endParaRPr lang="LID4096"/>
          </a:p>
        </p:txBody>
      </p:sp>
      <p:sp>
        <p:nvSpPr>
          <p:cNvPr id="4" name="AutoShape 4"/>
          <p:cNvSpPr/>
          <p:nvPr/>
        </p:nvSpPr>
        <p:spPr>
          <a:xfrm>
            <a:off x="10576671" y="2998213"/>
            <a:ext cx="6682629" cy="0"/>
          </a:xfrm>
          <a:prstGeom prst="line">
            <a:avLst/>
          </a:prstGeom>
          <a:ln w="19050" cap="rnd">
            <a:solidFill>
              <a:srgbClr val="10B5BF"/>
            </a:solidFill>
            <a:prstDash val="solid"/>
            <a:headEnd type="none" w="sm" len="sm"/>
            <a:tailEnd type="none" w="sm" len="sm"/>
          </a:ln>
        </p:spPr>
        <p:txBody>
          <a:bodyPr/>
          <a:lstStyle/>
          <a:p>
            <a:endParaRPr lang="LID4096"/>
          </a:p>
        </p:txBody>
      </p:sp>
      <p:sp>
        <p:nvSpPr>
          <p:cNvPr id="5" name="AutoShape 5"/>
          <p:cNvSpPr/>
          <p:nvPr/>
        </p:nvSpPr>
        <p:spPr>
          <a:xfrm>
            <a:off x="10576671" y="7915532"/>
            <a:ext cx="6682629" cy="0"/>
          </a:xfrm>
          <a:prstGeom prst="line">
            <a:avLst/>
          </a:prstGeom>
          <a:ln w="19050" cap="rnd">
            <a:solidFill>
              <a:srgbClr val="10B5BF"/>
            </a:solidFill>
            <a:prstDash val="solid"/>
            <a:headEnd type="none" w="sm" len="sm"/>
            <a:tailEnd type="none" w="sm" len="sm"/>
          </a:ln>
        </p:spPr>
        <p:txBody>
          <a:bodyPr/>
          <a:lstStyle/>
          <a:p>
            <a:endParaRPr lang="LID4096"/>
          </a:p>
        </p:txBody>
      </p:sp>
      <p:sp>
        <p:nvSpPr>
          <p:cNvPr id="6" name="TextBox 6"/>
          <p:cNvSpPr txBox="1"/>
          <p:nvPr/>
        </p:nvSpPr>
        <p:spPr>
          <a:xfrm>
            <a:off x="1028700" y="5767388"/>
            <a:ext cx="6323481" cy="1524000"/>
          </a:xfrm>
          <a:prstGeom prst="rect">
            <a:avLst/>
          </a:prstGeom>
        </p:spPr>
        <p:txBody>
          <a:bodyPr lIns="0" tIns="0" rIns="0" bIns="0" rtlCol="0" anchor="t">
            <a:spAutoFit/>
          </a:bodyPr>
          <a:lstStyle/>
          <a:p>
            <a:pPr marL="0" lvl="0" indent="0" algn="l">
              <a:lnSpc>
                <a:spcPts val="6000"/>
              </a:lnSpc>
            </a:pPr>
            <a:r>
              <a:rPr lang="en-US" sz="5000" b="1">
                <a:solidFill>
                  <a:srgbClr val="FFFFFF"/>
                </a:solidFill>
                <a:latin typeface="Poppins Medium Bold"/>
                <a:ea typeface="Poppins Medium Bold"/>
                <a:cs typeface="Poppins Medium Bold"/>
                <a:sym typeface="Poppins Medium Bold"/>
              </a:rPr>
              <a:t>Augmented Reality (AR)</a:t>
            </a:r>
          </a:p>
        </p:txBody>
      </p:sp>
      <p:sp>
        <p:nvSpPr>
          <p:cNvPr id="7" name="AutoShape 7"/>
          <p:cNvSpPr/>
          <p:nvPr/>
        </p:nvSpPr>
        <p:spPr>
          <a:xfrm>
            <a:off x="1028700" y="7906007"/>
            <a:ext cx="6682629" cy="0"/>
          </a:xfrm>
          <a:prstGeom prst="line">
            <a:avLst/>
          </a:prstGeom>
          <a:ln w="19050" cap="rnd">
            <a:solidFill>
              <a:srgbClr val="10B5BF"/>
            </a:solidFill>
            <a:prstDash val="solid"/>
            <a:headEnd type="none" w="sm" len="sm"/>
            <a:tailEnd type="none" w="sm" len="sm"/>
          </a:ln>
        </p:spPr>
        <p:txBody>
          <a:bodyPr/>
          <a:lstStyle/>
          <a:p>
            <a:endParaRPr lang="LID4096"/>
          </a:p>
        </p:txBody>
      </p:sp>
      <p:sp>
        <p:nvSpPr>
          <p:cNvPr id="8" name="Freeform 8"/>
          <p:cNvSpPr/>
          <p:nvPr/>
        </p:nvSpPr>
        <p:spPr>
          <a:xfrm>
            <a:off x="9485888" y="-3709988"/>
            <a:ext cx="10757647" cy="8229600"/>
          </a:xfrm>
          <a:custGeom>
            <a:avLst/>
            <a:gdLst/>
            <a:ahLst/>
            <a:cxnLst/>
            <a:rect l="l" t="t" r="r" b="b"/>
            <a:pathLst>
              <a:path w="10757647" h="8229600">
                <a:moveTo>
                  <a:pt x="0" y="0"/>
                </a:moveTo>
                <a:lnTo>
                  <a:pt x="10757647" y="0"/>
                </a:lnTo>
                <a:lnTo>
                  <a:pt x="10757647" y="8229600"/>
                </a:lnTo>
                <a:lnTo>
                  <a:pt x="0" y="8229600"/>
                </a:lnTo>
                <a:lnTo>
                  <a:pt x="0" y="0"/>
                </a:lnTo>
                <a:close/>
              </a:path>
            </a:pathLst>
          </a:custGeom>
          <a:blipFill>
            <a:blip r:embed="rId3">
              <a:alphaModFix amt="37000"/>
            </a:blip>
            <a:stretch>
              <a:fillRect/>
            </a:stretch>
          </a:blipFill>
        </p:spPr>
        <p:txBody>
          <a:bodyPr/>
          <a:lstStyle/>
          <a:p>
            <a:endParaRPr lang="LID4096"/>
          </a:p>
        </p:txBody>
      </p:sp>
      <p:sp>
        <p:nvSpPr>
          <p:cNvPr id="9" name="TextBox 9"/>
          <p:cNvSpPr txBox="1"/>
          <p:nvPr/>
        </p:nvSpPr>
        <p:spPr>
          <a:xfrm>
            <a:off x="1028700" y="8511102"/>
            <a:ext cx="5656492" cy="1240155"/>
          </a:xfrm>
          <a:prstGeom prst="rect">
            <a:avLst/>
          </a:prstGeom>
        </p:spPr>
        <p:txBody>
          <a:bodyPr lIns="0" tIns="0" rIns="0" bIns="0" rtlCol="0" anchor="t">
            <a:spAutoFit/>
          </a:bodyPr>
          <a:lstStyle/>
          <a:p>
            <a:pPr marL="0" lvl="0" indent="0" algn="l">
              <a:lnSpc>
                <a:spcPts val="2520"/>
              </a:lnSpc>
            </a:pPr>
            <a:r>
              <a:rPr lang="en-US" sz="1800">
                <a:solidFill>
                  <a:srgbClr val="FFFFFF"/>
                </a:solidFill>
                <a:latin typeface="Poppins Light"/>
                <a:ea typeface="Poppins Light"/>
                <a:cs typeface="Poppins Light"/>
                <a:sym typeface="Poppins Light"/>
              </a:rPr>
              <a:t> Explore the applications of AR and VR in industries like education, healthcare, and retail. For instance, AR for enhanced employee training or VR for immersive customer experiences.</a:t>
            </a:r>
          </a:p>
        </p:txBody>
      </p:sp>
      <p:sp>
        <p:nvSpPr>
          <p:cNvPr id="10" name="Freeform 10"/>
          <p:cNvSpPr/>
          <p:nvPr/>
        </p:nvSpPr>
        <p:spPr>
          <a:xfrm flipH="1">
            <a:off x="-806633" y="6705184"/>
            <a:ext cx="6366679" cy="7163633"/>
          </a:xfrm>
          <a:custGeom>
            <a:avLst/>
            <a:gdLst/>
            <a:ahLst/>
            <a:cxnLst/>
            <a:rect l="l" t="t" r="r" b="b"/>
            <a:pathLst>
              <a:path w="6366679" h="7163633">
                <a:moveTo>
                  <a:pt x="6366679" y="0"/>
                </a:moveTo>
                <a:lnTo>
                  <a:pt x="0" y="0"/>
                </a:lnTo>
                <a:lnTo>
                  <a:pt x="0" y="7163632"/>
                </a:lnTo>
                <a:lnTo>
                  <a:pt x="6366679" y="7163632"/>
                </a:lnTo>
                <a:lnTo>
                  <a:pt x="6366679" y="0"/>
                </a:lnTo>
                <a:close/>
              </a:path>
            </a:pathLst>
          </a:custGeom>
          <a:blipFill>
            <a:blip r:embed="rId4">
              <a:alphaModFix amt="16000"/>
            </a:blip>
            <a:stretch>
              <a:fillRect/>
            </a:stretch>
          </a:blipFill>
        </p:spPr>
        <p:txBody>
          <a:bodyPr/>
          <a:lstStyle/>
          <a:p>
            <a:endParaRPr lang="LID4096"/>
          </a:p>
        </p:txBody>
      </p:sp>
      <p:grpSp>
        <p:nvGrpSpPr>
          <p:cNvPr id="11" name="Group 11"/>
          <p:cNvGrpSpPr/>
          <p:nvPr/>
        </p:nvGrpSpPr>
        <p:grpSpPr>
          <a:xfrm>
            <a:off x="10437294" y="2928524"/>
            <a:ext cx="139378" cy="13937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LID4096"/>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7711329" y="2918999"/>
            <a:ext cx="139378" cy="13937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LID4096"/>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0437294" y="7850606"/>
            <a:ext cx="139378" cy="1393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LID4096"/>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7711329" y="7841081"/>
            <a:ext cx="139378" cy="13937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txBody>
            <a:bodyPr/>
            <a:lstStyle/>
            <a:p>
              <a:endParaRPr lang="LID4096"/>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520"/>
                </a:lnSpc>
              </a:pPr>
              <a:endParaRPr/>
            </a:p>
          </p:txBody>
        </p:sp>
      </p:grpSp>
      <p:sp>
        <p:nvSpPr>
          <p:cNvPr id="23" name="Freeform 23"/>
          <p:cNvSpPr/>
          <p:nvPr/>
        </p:nvSpPr>
        <p:spPr>
          <a:xfrm>
            <a:off x="7866233" y="4095536"/>
            <a:ext cx="2653074" cy="2095928"/>
          </a:xfrm>
          <a:custGeom>
            <a:avLst/>
            <a:gdLst/>
            <a:ahLst/>
            <a:cxnLst/>
            <a:rect l="l" t="t" r="r" b="b"/>
            <a:pathLst>
              <a:path w="2653074" h="2095928">
                <a:moveTo>
                  <a:pt x="0" y="0"/>
                </a:moveTo>
                <a:lnTo>
                  <a:pt x="2653074" y="0"/>
                </a:lnTo>
                <a:lnTo>
                  <a:pt x="2653074" y="2095928"/>
                </a:lnTo>
                <a:lnTo>
                  <a:pt x="0" y="2095928"/>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LID4096"/>
          </a:p>
        </p:txBody>
      </p:sp>
      <p:sp>
        <p:nvSpPr>
          <p:cNvPr id="24" name="TextBox 24"/>
          <p:cNvSpPr txBox="1"/>
          <p:nvPr/>
        </p:nvSpPr>
        <p:spPr>
          <a:xfrm>
            <a:off x="1028700" y="3593783"/>
            <a:ext cx="5882794" cy="1240155"/>
          </a:xfrm>
          <a:prstGeom prst="rect">
            <a:avLst/>
          </a:prstGeom>
        </p:spPr>
        <p:txBody>
          <a:bodyPr lIns="0" tIns="0" rIns="0" bIns="0" rtlCol="0" anchor="t">
            <a:spAutoFit/>
          </a:bodyPr>
          <a:lstStyle/>
          <a:p>
            <a:pPr marL="0" lvl="0" indent="0" algn="l">
              <a:lnSpc>
                <a:spcPts val="2520"/>
              </a:lnSpc>
            </a:pPr>
            <a:r>
              <a:rPr lang="en-US" sz="1800">
                <a:solidFill>
                  <a:srgbClr val="FFFFFF"/>
                </a:solidFill>
                <a:latin typeface="Poppins Light"/>
                <a:ea typeface="Poppins Light"/>
                <a:cs typeface="Poppins Light"/>
                <a:sym typeface="Poppins Light"/>
              </a:rPr>
              <a:t>Discuss how AI is transforming industries. Provide examples, such as AI-powered chatbots enhancing customer service or machine learning algorithms optimizing business processes.</a:t>
            </a:r>
          </a:p>
        </p:txBody>
      </p:sp>
      <p:sp>
        <p:nvSpPr>
          <p:cNvPr id="25" name="TextBox 25"/>
          <p:cNvSpPr txBox="1"/>
          <p:nvPr/>
        </p:nvSpPr>
        <p:spPr>
          <a:xfrm>
            <a:off x="11371927" y="3593783"/>
            <a:ext cx="5887373" cy="1240155"/>
          </a:xfrm>
          <a:prstGeom prst="rect">
            <a:avLst/>
          </a:prstGeom>
        </p:spPr>
        <p:txBody>
          <a:bodyPr lIns="0" tIns="0" rIns="0" bIns="0" rtlCol="0" anchor="t">
            <a:spAutoFit/>
          </a:bodyPr>
          <a:lstStyle/>
          <a:p>
            <a:pPr marL="0" lvl="0" indent="0" algn="r">
              <a:lnSpc>
                <a:spcPts val="2520"/>
              </a:lnSpc>
            </a:pPr>
            <a:r>
              <a:rPr lang="en-US" sz="1800">
                <a:solidFill>
                  <a:srgbClr val="FFFFFF"/>
                </a:solidFill>
                <a:latin typeface="Poppins Light"/>
                <a:ea typeface="Poppins Light"/>
                <a:cs typeface="Poppins Light"/>
                <a:sym typeface="Poppins Light"/>
              </a:rPr>
              <a:t>Showcase how it ensures secure and transparent transactions, reducing fraud in financial operations. Mention applications in supply chain management for enhanced traceability.</a:t>
            </a:r>
          </a:p>
        </p:txBody>
      </p:sp>
      <p:sp>
        <p:nvSpPr>
          <p:cNvPr id="26" name="TextBox 26"/>
          <p:cNvSpPr txBox="1"/>
          <p:nvPr/>
        </p:nvSpPr>
        <p:spPr>
          <a:xfrm>
            <a:off x="1028700" y="850068"/>
            <a:ext cx="6323481" cy="1524000"/>
          </a:xfrm>
          <a:prstGeom prst="rect">
            <a:avLst/>
          </a:prstGeom>
        </p:spPr>
        <p:txBody>
          <a:bodyPr lIns="0" tIns="0" rIns="0" bIns="0" rtlCol="0" anchor="t">
            <a:spAutoFit/>
          </a:bodyPr>
          <a:lstStyle/>
          <a:p>
            <a:pPr marL="0" lvl="0" indent="0" algn="l">
              <a:lnSpc>
                <a:spcPts val="6000"/>
              </a:lnSpc>
            </a:pPr>
            <a:r>
              <a:rPr lang="en-US" sz="5000" b="1">
                <a:solidFill>
                  <a:srgbClr val="FFFFFF"/>
                </a:solidFill>
                <a:latin typeface="Poppins Medium Bold"/>
                <a:ea typeface="Poppins Medium Bold"/>
                <a:cs typeface="Poppins Medium Bold"/>
                <a:sym typeface="Poppins Medium Bold"/>
              </a:rPr>
              <a:t>Artificial Intelligence (AI)</a:t>
            </a:r>
          </a:p>
        </p:txBody>
      </p:sp>
      <p:sp>
        <p:nvSpPr>
          <p:cNvPr id="27" name="TextBox 27"/>
          <p:cNvSpPr txBox="1"/>
          <p:nvPr/>
        </p:nvSpPr>
        <p:spPr>
          <a:xfrm>
            <a:off x="11371927" y="850068"/>
            <a:ext cx="5887373" cy="1524000"/>
          </a:xfrm>
          <a:prstGeom prst="rect">
            <a:avLst/>
          </a:prstGeom>
        </p:spPr>
        <p:txBody>
          <a:bodyPr lIns="0" tIns="0" rIns="0" bIns="0" rtlCol="0" anchor="t">
            <a:spAutoFit/>
          </a:bodyPr>
          <a:lstStyle/>
          <a:p>
            <a:pPr marL="0" lvl="0" indent="0" algn="r">
              <a:lnSpc>
                <a:spcPts val="6000"/>
              </a:lnSpc>
            </a:pPr>
            <a:r>
              <a:rPr lang="en-US" sz="5000" b="1">
                <a:solidFill>
                  <a:srgbClr val="FFFFFF"/>
                </a:solidFill>
                <a:latin typeface="Poppins Medium Bold"/>
                <a:ea typeface="Poppins Medium Bold"/>
                <a:cs typeface="Poppins Medium Bold"/>
                <a:sym typeface="Poppins Medium Bold"/>
              </a:rPr>
              <a:t>Blockchain Technology</a:t>
            </a:r>
          </a:p>
        </p:txBody>
      </p:sp>
      <p:sp>
        <p:nvSpPr>
          <p:cNvPr id="28" name="TextBox 28"/>
          <p:cNvSpPr txBox="1"/>
          <p:nvPr/>
        </p:nvSpPr>
        <p:spPr>
          <a:xfrm>
            <a:off x="11371927" y="8511102"/>
            <a:ext cx="5887373" cy="1240155"/>
          </a:xfrm>
          <a:prstGeom prst="rect">
            <a:avLst/>
          </a:prstGeom>
        </p:spPr>
        <p:txBody>
          <a:bodyPr lIns="0" tIns="0" rIns="0" bIns="0" rtlCol="0" anchor="t">
            <a:spAutoFit/>
          </a:bodyPr>
          <a:lstStyle/>
          <a:p>
            <a:pPr marL="0" lvl="0" indent="0" algn="r">
              <a:lnSpc>
                <a:spcPts val="2520"/>
              </a:lnSpc>
            </a:pPr>
            <a:r>
              <a:rPr lang="en-US" sz="1800">
                <a:solidFill>
                  <a:srgbClr val="FFFFFF"/>
                </a:solidFill>
                <a:latin typeface="Poppins Light"/>
                <a:ea typeface="Poppins Light"/>
                <a:cs typeface="Poppins Light"/>
                <a:sym typeface="Poppins Light"/>
              </a:rPr>
              <a:t>Highlight the increasing prevalence of IoT in various sectors. Use examples like smart cities, where IoT devices enhance efficiency in waste management, traffic control, and energy consumption.</a:t>
            </a:r>
          </a:p>
        </p:txBody>
      </p:sp>
      <p:sp>
        <p:nvSpPr>
          <p:cNvPr id="29" name="TextBox 29"/>
          <p:cNvSpPr txBox="1"/>
          <p:nvPr/>
        </p:nvSpPr>
        <p:spPr>
          <a:xfrm>
            <a:off x="11859342" y="5767388"/>
            <a:ext cx="5399958" cy="1524000"/>
          </a:xfrm>
          <a:prstGeom prst="rect">
            <a:avLst/>
          </a:prstGeom>
        </p:spPr>
        <p:txBody>
          <a:bodyPr lIns="0" tIns="0" rIns="0" bIns="0" rtlCol="0" anchor="t">
            <a:spAutoFit/>
          </a:bodyPr>
          <a:lstStyle/>
          <a:p>
            <a:pPr marL="0" lvl="0" indent="0" algn="r">
              <a:lnSpc>
                <a:spcPts val="6000"/>
              </a:lnSpc>
            </a:pPr>
            <a:r>
              <a:rPr lang="en-US" sz="5000" b="1">
                <a:solidFill>
                  <a:srgbClr val="FFFFFF"/>
                </a:solidFill>
                <a:latin typeface="Poppins Medium Bold"/>
                <a:ea typeface="Poppins Medium Bold"/>
                <a:cs typeface="Poppins Medium Bold"/>
                <a:sym typeface="Poppins Medium Bold"/>
              </a:rPr>
              <a:t>Internet of Things (IoT)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80735" y="1945839"/>
            <a:ext cx="4810292" cy="6920541"/>
            <a:chOff x="0" y="0"/>
            <a:chExt cx="1374964" cy="1978154"/>
          </a:xfrm>
        </p:grpSpPr>
        <p:sp>
          <p:nvSpPr>
            <p:cNvPr id="3" name="Freeform 3"/>
            <p:cNvSpPr/>
            <p:nvPr/>
          </p:nvSpPr>
          <p:spPr>
            <a:xfrm>
              <a:off x="0" y="0"/>
              <a:ext cx="1374964" cy="1978154"/>
            </a:xfrm>
            <a:custGeom>
              <a:avLst/>
              <a:gdLst/>
              <a:ahLst/>
              <a:cxnLst/>
              <a:rect l="l" t="t" r="r" b="b"/>
              <a:pathLst>
                <a:path w="1374964" h="197815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FFFFFF"/>
            </a:solidFill>
          </p:spPr>
          <p:txBody>
            <a:bodyPr/>
            <a:lstStyle/>
            <a:p>
              <a:endParaRPr lang="LID4096"/>
            </a:p>
          </p:txBody>
        </p:sp>
        <p:sp>
          <p:nvSpPr>
            <p:cNvPr id="4" name="TextBox 4"/>
            <p:cNvSpPr txBox="1"/>
            <p:nvPr/>
          </p:nvSpPr>
          <p:spPr>
            <a:xfrm>
              <a:off x="0" y="-47625"/>
              <a:ext cx="1374964" cy="2025779"/>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6985622" y="1880867"/>
            <a:ext cx="13111503" cy="8081453"/>
          </a:xfrm>
          <a:custGeom>
            <a:avLst/>
            <a:gdLst/>
            <a:ahLst/>
            <a:cxnLst/>
            <a:rect l="l" t="t" r="r" b="b"/>
            <a:pathLst>
              <a:path w="13111503" h="808145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a:stretch>
          </a:blipFill>
        </p:spPr>
        <p:txBody>
          <a:bodyPr/>
          <a:lstStyle/>
          <a:p>
            <a:endParaRPr lang="LID4096"/>
          </a:p>
        </p:txBody>
      </p:sp>
      <p:grpSp>
        <p:nvGrpSpPr>
          <p:cNvPr id="6" name="Group 6"/>
          <p:cNvGrpSpPr/>
          <p:nvPr/>
        </p:nvGrpSpPr>
        <p:grpSpPr>
          <a:xfrm>
            <a:off x="5938202" y="1945839"/>
            <a:ext cx="4810292" cy="6920541"/>
            <a:chOff x="0" y="0"/>
            <a:chExt cx="1374964" cy="1978154"/>
          </a:xfrm>
        </p:grpSpPr>
        <p:sp>
          <p:nvSpPr>
            <p:cNvPr id="7" name="Freeform 7"/>
            <p:cNvSpPr/>
            <p:nvPr/>
          </p:nvSpPr>
          <p:spPr>
            <a:xfrm>
              <a:off x="0" y="0"/>
              <a:ext cx="1374964" cy="1978154"/>
            </a:xfrm>
            <a:custGeom>
              <a:avLst/>
              <a:gdLst/>
              <a:ahLst/>
              <a:cxnLst/>
              <a:rect l="l" t="t" r="r" b="b"/>
              <a:pathLst>
                <a:path w="1374964" h="197815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10B5BF"/>
            </a:solidFill>
          </p:spPr>
          <p:txBody>
            <a:bodyPr/>
            <a:lstStyle/>
            <a:p>
              <a:endParaRPr lang="LID4096"/>
            </a:p>
          </p:txBody>
        </p:sp>
        <p:sp>
          <p:nvSpPr>
            <p:cNvPr id="8" name="TextBox 8"/>
            <p:cNvSpPr txBox="1"/>
            <p:nvPr/>
          </p:nvSpPr>
          <p:spPr>
            <a:xfrm>
              <a:off x="0" y="-47625"/>
              <a:ext cx="1374964" cy="2025779"/>
            </a:xfrm>
            <a:prstGeom prst="rect">
              <a:avLst/>
            </a:prstGeom>
          </p:spPr>
          <p:txBody>
            <a:bodyPr lIns="50800" tIns="50800" rIns="50800" bIns="50800" rtlCol="0" anchor="ctr"/>
            <a:lstStyle/>
            <a:p>
              <a:pPr algn="ctr">
                <a:lnSpc>
                  <a:spcPts val="3359"/>
                </a:lnSpc>
              </a:pPr>
              <a:endParaRPr/>
            </a:p>
          </p:txBody>
        </p:sp>
      </p:grpSp>
      <p:sp>
        <p:nvSpPr>
          <p:cNvPr id="9" name="AutoShape 9"/>
          <p:cNvSpPr/>
          <p:nvPr/>
        </p:nvSpPr>
        <p:spPr>
          <a:xfrm>
            <a:off x="2157290" y="5415634"/>
            <a:ext cx="2257181" cy="0"/>
          </a:xfrm>
          <a:prstGeom prst="line">
            <a:avLst/>
          </a:prstGeom>
          <a:ln w="19050" cap="rnd">
            <a:solidFill>
              <a:srgbClr val="10B5BF"/>
            </a:solidFill>
            <a:prstDash val="solid"/>
            <a:headEnd type="none" w="sm" len="sm"/>
            <a:tailEnd type="none" w="sm" len="sm"/>
          </a:ln>
        </p:spPr>
        <p:txBody>
          <a:bodyPr/>
          <a:lstStyle/>
          <a:p>
            <a:endParaRPr lang="LID4096"/>
          </a:p>
        </p:txBody>
      </p:sp>
      <p:sp>
        <p:nvSpPr>
          <p:cNvPr id="10" name="AutoShape 10"/>
          <p:cNvSpPr/>
          <p:nvPr/>
        </p:nvSpPr>
        <p:spPr>
          <a:xfrm>
            <a:off x="7210489" y="5397719"/>
            <a:ext cx="2257181" cy="0"/>
          </a:xfrm>
          <a:prstGeom prst="line">
            <a:avLst/>
          </a:prstGeom>
          <a:ln w="19050" cap="rnd">
            <a:solidFill>
              <a:srgbClr val="000000"/>
            </a:solidFill>
            <a:prstDash val="solid"/>
            <a:headEnd type="none" w="sm" len="sm"/>
            <a:tailEnd type="none" w="sm" len="sm"/>
          </a:ln>
        </p:spPr>
        <p:txBody>
          <a:bodyPr/>
          <a:lstStyle/>
          <a:p>
            <a:endParaRPr lang="LID4096"/>
          </a:p>
        </p:txBody>
      </p:sp>
      <p:sp>
        <p:nvSpPr>
          <p:cNvPr id="11" name="TextBox 11"/>
          <p:cNvSpPr txBox="1"/>
          <p:nvPr/>
        </p:nvSpPr>
        <p:spPr>
          <a:xfrm>
            <a:off x="10996144" y="3648272"/>
            <a:ext cx="6770812" cy="2350770"/>
          </a:xfrm>
          <a:prstGeom prst="rect">
            <a:avLst/>
          </a:prstGeom>
        </p:spPr>
        <p:txBody>
          <a:bodyPr lIns="0" tIns="0" rIns="0" bIns="0" rtlCol="0" anchor="t">
            <a:spAutoFit/>
          </a:bodyPr>
          <a:lstStyle/>
          <a:p>
            <a:pPr algn="r">
              <a:lnSpc>
                <a:spcPts val="9090"/>
              </a:lnSpc>
            </a:pPr>
            <a:r>
              <a:rPr lang="en-US" sz="9000" b="1">
                <a:solidFill>
                  <a:srgbClr val="FFFFFF"/>
                </a:solidFill>
                <a:latin typeface="Poppins Medium Bold"/>
                <a:ea typeface="Poppins Medium Bold"/>
                <a:cs typeface="Poppins Medium Bold"/>
                <a:sym typeface="Poppins Medium Bold"/>
              </a:rPr>
              <a:t>PROBLEM</a:t>
            </a:r>
          </a:p>
          <a:p>
            <a:pPr marL="0" lvl="0" indent="0" algn="r">
              <a:lnSpc>
                <a:spcPts val="9090"/>
              </a:lnSpc>
              <a:spcBef>
                <a:spcPct val="0"/>
              </a:spcBef>
            </a:pPr>
            <a:r>
              <a:rPr lang="en-US" sz="9000" b="1">
                <a:solidFill>
                  <a:srgbClr val="FFFFFF"/>
                </a:solidFill>
                <a:latin typeface="Poppins Medium Bold"/>
                <a:ea typeface="Poppins Medium Bold"/>
                <a:cs typeface="Poppins Medium Bold"/>
                <a:sym typeface="Poppins Medium Bold"/>
              </a:rPr>
              <a:t>&amp;SOLUTION</a:t>
            </a:r>
          </a:p>
        </p:txBody>
      </p:sp>
      <p:sp>
        <p:nvSpPr>
          <p:cNvPr id="12" name="TextBox 12"/>
          <p:cNvSpPr txBox="1"/>
          <p:nvPr/>
        </p:nvSpPr>
        <p:spPr>
          <a:xfrm>
            <a:off x="11634793" y="6392785"/>
            <a:ext cx="6132163" cy="925830"/>
          </a:xfrm>
          <a:prstGeom prst="rect">
            <a:avLst/>
          </a:prstGeom>
        </p:spPr>
        <p:txBody>
          <a:bodyPr lIns="0" tIns="0" rIns="0" bIns="0" rtlCol="0" anchor="t">
            <a:spAutoFit/>
          </a:bodyPr>
          <a:lstStyle/>
          <a:p>
            <a:pPr algn="r">
              <a:lnSpc>
                <a:spcPts val="2520"/>
              </a:lnSpc>
            </a:pPr>
            <a:r>
              <a:rPr lang="en-US" sz="1800">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a:t>
            </a:r>
          </a:p>
        </p:txBody>
      </p:sp>
      <p:sp>
        <p:nvSpPr>
          <p:cNvPr id="13" name="TextBox 13"/>
          <p:cNvSpPr txBox="1"/>
          <p:nvPr/>
        </p:nvSpPr>
        <p:spPr>
          <a:xfrm>
            <a:off x="1932423" y="2731208"/>
            <a:ext cx="2706916" cy="439166"/>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Problem 1</a:t>
            </a:r>
          </a:p>
        </p:txBody>
      </p:sp>
      <p:sp>
        <p:nvSpPr>
          <p:cNvPr id="14" name="TextBox 14"/>
          <p:cNvSpPr txBox="1"/>
          <p:nvPr/>
        </p:nvSpPr>
        <p:spPr>
          <a:xfrm>
            <a:off x="1527921" y="3653877"/>
            <a:ext cx="3524456" cy="1240155"/>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id="15" name="TextBox 15"/>
          <p:cNvSpPr txBox="1"/>
          <p:nvPr/>
        </p:nvSpPr>
        <p:spPr>
          <a:xfrm>
            <a:off x="1932423" y="5987134"/>
            <a:ext cx="2706916" cy="439166"/>
          </a:xfrm>
          <a:prstGeom prst="rect">
            <a:avLst/>
          </a:prstGeom>
        </p:spPr>
        <p:txBody>
          <a:bodyPr lIns="0" tIns="0" rIns="0" bIns="0" rtlCol="0" anchor="t">
            <a:spAutoFit/>
          </a:bodyPr>
          <a:lstStyle/>
          <a:p>
            <a:pPr algn="ctr">
              <a:lnSpc>
                <a:spcPts val="3232"/>
              </a:lnSpc>
            </a:pPr>
            <a:r>
              <a:rPr lang="en-US" sz="3200" b="1">
                <a:solidFill>
                  <a:srgbClr val="10B5BF"/>
                </a:solidFill>
                <a:latin typeface="Poppins Medium Bold"/>
                <a:ea typeface="Poppins Medium Bold"/>
                <a:cs typeface="Poppins Medium Bold"/>
                <a:sym typeface="Poppins Medium Bold"/>
              </a:rPr>
              <a:t>Solution 1</a:t>
            </a:r>
          </a:p>
        </p:txBody>
      </p:sp>
      <p:sp>
        <p:nvSpPr>
          <p:cNvPr id="16" name="TextBox 16"/>
          <p:cNvSpPr txBox="1"/>
          <p:nvPr/>
        </p:nvSpPr>
        <p:spPr>
          <a:xfrm>
            <a:off x="1527921" y="6924311"/>
            <a:ext cx="3524456" cy="1240155"/>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id="17" name="TextBox 17"/>
          <p:cNvSpPr txBox="1"/>
          <p:nvPr/>
        </p:nvSpPr>
        <p:spPr>
          <a:xfrm>
            <a:off x="6985622" y="2713293"/>
            <a:ext cx="2706916" cy="439166"/>
          </a:xfrm>
          <a:prstGeom prst="rect">
            <a:avLst/>
          </a:prstGeom>
        </p:spPr>
        <p:txBody>
          <a:bodyPr lIns="0" tIns="0" rIns="0" bIns="0" rtlCol="0" anchor="t">
            <a:spAutoFit/>
          </a:bodyPr>
          <a:lstStyle/>
          <a:p>
            <a:pPr algn="ctr">
              <a:lnSpc>
                <a:spcPts val="3232"/>
              </a:lnSpc>
            </a:pPr>
            <a:r>
              <a:rPr lang="en-US" sz="3200" b="1">
                <a:solidFill>
                  <a:srgbClr val="000000"/>
                </a:solidFill>
                <a:latin typeface="Poppins Medium Bold"/>
                <a:ea typeface="Poppins Medium Bold"/>
                <a:cs typeface="Poppins Medium Bold"/>
                <a:sym typeface="Poppins Medium Bold"/>
              </a:rPr>
              <a:t>Problem 2</a:t>
            </a:r>
          </a:p>
        </p:txBody>
      </p:sp>
      <p:sp>
        <p:nvSpPr>
          <p:cNvPr id="18" name="TextBox 18"/>
          <p:cNvSpPr txBox="1"/>
          <p:nvPr/>
        </p:nvSpPr>
        <p:spPr>
          <a:xfrm>
            <a:off x="6581120" y="3635961"/>
            <a:ext cx="3524456" cy="1240155"/>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id="19" name="TextBox 19"/>
          <p:cNvSpPr txBox="1"/>
          <p:nvPr/>
        </p:nvSpPr>
        <p:spPr>
          <a:xfrm>
            <a:off x="6985622" y="5969219"/>
            <a:ext cx="2706916" cy="439166"/>
          </a:xfrm>
          <a:prstGeom prst="rect">
            <a:avLst/>
          </a:prstGeom>
        </p:spPr>
        <p:txBody>
          <a:bodyPr lIns="0" tIns="0" rIns="0" bIns="0" rtlCol="0" anchor="t">
            <a:spAutoFit/>
          </a:bodyPr>
          <a:lstStyle/>
          <a:p>
            <a:pPr algn="ctr">
              <a:lnSpc>
                <a:spcPts val="3232"/>
              </a:lnSpc>
            </a:pPr>
            <a:r>
              <a:rPr lang="en-US" sz="3200" b="1">
                <a:solidFill>
                  <a:srgbClr val="000000"/>
                </a:solidFill>
                <a:latin typeface="Poppins Medium Bold"/>
                <a:ea typeface="Poppins Medium Bold"/>
                <a:cs typeface="Poppins Medium Bold"/>
                <a:sym typeface="Poppins Medium Bold"/>
              </a:rPr>
              <a:t>Solution 2</a:t>
            </a:r>
          </a:p>
        </p:txBody>
      </p:sp>
      <p:sp>
        <p:nvSpPr>
          <p:cNvPr id="20" name="TextBox 20"/>
          <p:cNvSpPr txBox="1"/>
          <p:nvPr/>
        </p:nvSpPr>
        <p:spPr>
          <a:xfrm>
            <a:off x="6581120" y="6906395"/>
            <a:ext cx="3524456" cy="1240155"/>
          </a:xfrm>
          <a:prstGeom prst="rect">
            <a:avLst/>
          </a:prstGeom>
        </p:spPr>
        <p:txBody>
          <a:bodyPr lIns="0" tIns="0" rIns="0" bIns="0" rtlCol="0" anchor="t">
            <a:spAutoFit/>
          </a:bodyPr>
          <a:lstStyle/>
          <a:p>
            <a:pPr marL="0" lvl="0" indent="0" algn="ctr">
              <a:lnSpc>
                <a:spcPts val="2520"/>
              </a:lnSpc>
              <a:spcBef>
                <a:spcPct val="0"/>
              </a:spcBef>
            </a:pPr>
            <a:r>
              <a:rPr lang="en-US" sz="1800" u="none" strike="noStrik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LID4096"/>
          </a:p>
        </p:txBody>
      </p:sp>
      <p:sp>
        <p:nvSpPr>
          <p:cNvPr id="3" name="Freeform 3"/>
          <p:cNvSpPr/>
          <p:nvPr/>
        </p:nvSpPr>
        <p:spPr>
          <a:xfrm>
            <a:off x="-489928" y="0"/>
            <a:ext cx="19922007" cy="10287000"/>
          </a:xfrm>
          <a:custGeom>
            <a:avLst/>
            <a:gdLst/>
            <a:ahLst/>
            <a:cxnLst/>
            <a:rect l="l" t="t" r="r" b="b"/>
            <a:pathLst>
              <a:path w="19922007" h="10287000">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LID4096"/>
          </a:p>
        </p:txBody>
      </p:sp>
      <p:sp>
        <p:nvSpPr>
          <p:cNvPr id="4" name="TextBox 4"/>
          <p:cNvSpPr txBox="1"/>
          <p:nvPr/>
        </p:nvSpPr>
        <p:spPr>
          <a:xfrm>
            <a:off x="1803146" y="2899081"/>
            <a:ext cx="14681707" cy="3124411"/>
          </a:xfrm>
          <a:prstGeom prst="rect">
            <a:avLst/>
          </a:prstGeom>
        </p:spPr>
        <p:txBody>
          <a:bodyPr lIns="0" tIns="0" rIns="0" bIns="0" rtlCol="0" anchor="t">
            <a:spAutoFit/>
          </a:bodyPr>
          <a:lstStyle/>
          <a:p>
            <a:pPr marL="0" lvl="0" indent="0" algn="ctr">
              <a:lnSpc>
                <a:spcPts val="12049"/>
              </a:lnSpc>
              <a:spcBef>
                <a:spcPct val="0"/>
              </a:spcBef>
            </a:pPr>
            <a:r>
              <a:rPr lang="en-US" sz="11930" b="1">
                <a:solidFill>
                  <a:srgbClr val="FFFFFF"/>
                </a:solidFill>
                <a:latin typeface="Poppins Medium Bold"/>
                <a:ea typeface="Poppins Medium Bold"/>
                <a:cs typeface="Poppins Medium Bold"/>
                <a:sym typeface="Poppins Medium Bold"/>
              </a:rPr>
              <a:t>IMPLEMENTATION &amp;CHALLENGES</a:t>
            </a:r>
          </a:p>
        </p:txBody>
      </p:sp>
      <p:sp>
        <p:nvSpPr>
          <p:cNvPr id="5" name="TextBox 5"/>
          <p:cNvSpPr txBox="1"/>
          <p:nvPr/>
        </p:nvSpPr>
        <p:spPr>
          <a:xfrm>
            <a:off x="5200879" y="7085659"/>
            <a:ext cx="7886242" cy="521335"/>
          </a:xfrm>
          <a:prstGeom prst="rect">
            <a:avLst/>
          </a:prstGeom>
        </p:spPr>
        <p:txBody>
          <a:bodyPr lIns="0" tIns="0" rIns="0" bIns="0" rtlCol="0" anchor="t">
            <a:spAutoFit/>
          </a:bodyPr>
          <a:lstStyle/>
          <a:p>
            <a:pPr marL="0" lvl="0" indent="0" algn="ctr">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
        <p:nvSpPr>
          <p:cNvPr id="6" name="AutoShape 6"/>
          <p:cNvSpPr/>
          <p:nvPr/>
        </p:nvSpPr>
        <p:spPr>
          <a:xfrm>
            <a:off x="5802686" y="6457009"/>
            <a:ext cx="6682629" cy="0"/>
          </a:xfrm>
          <a:prstGeom prst="line">
            <a:avLst/>
          </a:prstGeom>
          <a:ln w="19050" cap="rnd">
            <a:solidFill>
              <a:srgbClr val="FFFFFF"/>
            </a:solidFill>
            <a:prstDash val="solid"/>
            <a:headEnd type="none" w="sm" len="sm"/>
            <a:tailEnd type="none" w="sm" len="sm"/>
          </a:ln>
        </p:spPr>
        <p:txBody>
          <a:bodyPr/>
          <a:lstStyle/>
          <a:p>
            <a:endParaRPr lang="LID4096"/>
          </a:p>
        </p:txBody>
      </p:sp>
    </p:spTree>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108482" y="7202544"/>
            <a:ext cx="12304739" cy="1198245"/>
          </a:xfrm>
          <a:prstGeom prst="rect">
            <a:avLst/>
          </a:prstGeom>
        </p:spPr>
        <p:txBody>
          <a:bodyPr lIns="0" tIns="0" rIns="0" bIns="0" rtlCol="0" anchor="t">
            <a:spAutoFit/>
          </a:bodyPr>
          <a:lstStyle/>
          <a:p>
            <a:pPr algn="r">
              <a:lnSpc>
                <a:spcPts val="9090"/>
              </a:lnSpc>
            </a:pPr>
            <a:r>
              <a:rPr lang="en-US" sz="9000" b="1">
                <a:solidFill>
                  <a:srgbClr val="FFFFFF"/>
                </a:solidFill>
                <a:latin typeface="Poppins Medium Bold"/>
                <a:ea typeface="Poppins Medium Bold"/>
                <a:cs typeface="Poppins Medium Bold"/>
                <a:sym typeface="Poppins Medium Bold"/>
              </a:rPr>
              <a:t>KEY COMPONENTS</a:t>
            </a:r>
          </a:p>
        </p:txBody>
      </p:sp>
      <p:sp>
        <p:nvSpPr>
          <p:cNvPr id="3" name="TextBox 3"/>
          <p:cNvSpPr txBox="1"/>
          <p:nvPr/>
        </p:nvSpPr>
        <p:spPr>
          <a:xfrm>
            <a:off x="7690576" y="8646795"/>
            <a:ext cx="9722645" cy="611505"/>
          </a:xfrm>
          <a:prstGeom prst="rect">
            <a:avLst/>
          </a:prstGeom>
        </p:spPr>
        <p:txBody>
          <a:bodyPr lIns="0" tIns="0" rIns="0" bIns="0" rtlCol="0" anchor="t">
            <a:spAutoFit/>
          </a:bodyPr>
          <a:lstStyle/>
          <a:p>
            <a:pPr marL="0" lvl="0" indent="0" algn="r">
              <a:lnSpc>
                <a:spcPts val="2520"/>
              </a:lnSpc>
              <a:spcBef>
                <a:spcPct val="0"/>
              </a:spcBef>
            </a:pPr>
            <a:r>
              <a:rPr lang="en-US" sz="1800" u="none" strike="noStrike">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a:t>
            </a:r>
          </a:p>
        </p:txBody>
      </p:sp>
      <p:grpSp>
        <p:nvGrpSpPr>
          <p:cNvPr id="4" name="Group 4"/>
          <p:cNvGrpSpPr/>
          <p:nvPr/>
        </p:nvGrpSpPr>
        <p:grpSpPr>
          <a:xfrm>
            <a:off x="4693027" y="2383045"/>
            <a:ext cx="4084770" cy="3615258"/>
            <a:chOff x="0" y="0"/>
            <a:chExt cx="1167583" cy="1033378"/>
          </a:xfrm>
        </p:grpSpPr>
        <p:sp>
          <p:nvSpPr>
            <p:cNvPr id="5" name="Freeform 5"/>
            <p:cNvSpPr/>
            <p:nvPr/>
          </p:nvSpPr>
          <p:spPr>
            <a:xfrm>
              <a:off x="0" y="0"/>
              <a:ext cx="1167583" cy="1033378"/>
            </a:xfrm>
            <a:custGeom>
              <a:avLst/>
              <a:gdLst/>
              <a:ahLst/>
              <a:cxnLst/>
              <a:rect l="l" t="t" r="r" b="b"/>
              <a:pathLst>
                <a:path w="1167583" h="1033378">
                  <a:moveTo>
                    <a:pt x="96661" y="0"/>
                  </a:moveTo>
                  <a:lnTo>
                    <a:pt x="1070922" y="0"/>
                  </a:lnTo>
                  <a:cubicBezTo>
                    <a:pt x="1096558" y="0"/>
                    <a:pt x="1121144" y="10184"/>
                    <a:pt x="1139272" y="28311"/>
                  </a:cubicBezTo>
                  <a:cubicBezTo>
                    <a:pt x="1157399" y="46439"/>
                    <a:pt x="1167583" y="71025"/>
                    <a:pt x="1167583" y="96661"/>
                  </a:cubicBezTo>
                  <a:lnTo>
                    <a:pt x="1167583" y="936717"/>
                  </a:lnTo>
                  <a:cubicBezTo>
                    <a:pt x="1167583" y="962353"/>
                    <a:pt x="1157399" y="986939"/>
                    <a:pt x="1139272" y="1005067"/>
                  </a:cubicBezTo>
                  <a:cubicBezTo>
                    <a:pt x="1121144" y="1023194"/>
                    <a:pt x="1096558" y="1033378"/>
                    <a:pt x="1070922" y="1033378"/>
                  </a:cubicBezTo>
                  <a:lnTo>
                    <a:pt x="96661" y="1033378"/>
                  </a:lnTo>
                  <a:cubicBezTo>
                    <a:pt x="71025" y="1033378"/>
                    <a:pt x="46439" y="1023194"/>
                    <a:pt x="28311" y="1005067"/>
                  </a:cubicBezTo>
                  <a:cubicBezTo>
                    <a:pt x="10184" y="986939"/>
                    <a:pt x="0" y="962353"/>
                    <a:pt x="0" y="936717"/>
                  </a:cubicBezTo>
                  <a:lnTo>
                    <a:pt x="0" y="96661"/>
                  </a:lnTo>
                  <a:cubicBezTo>
                    <a:pt x="0" y="71025"/>
                    <a:pt x="10184" y="46439"/>
                    <a:pt x="28311" y="28311"/>
                  </a:cubicBezTo>
                  <a:cubicBezTo>
                    <a:pt x="46439" y="10184"/>
                    <a:pt x="71025" y="0"/>
                    <a:pt x="96661" y="0"/>
                  </a:cubicBezTo>
                  <a:close/>
                </a:path>
              </a:pathLst>
            </a:custGeom>
            <a:solidFill>
              <a:srgbClr val="FFFFFF"/>
            </a:solidFill>
          </p:spPr>
          <p:txBody>
            <a:bodyPr/>
            <a:lstStyle/>
            <a:p>
              <a:endParaRPr lang="LID4096"/>
            </a:p>
          </p:txBody>
        </p:sp>
        <p:sp>
          <p:nvSpPr>
            <p:cNvPr id="6" name="TextBox 6"/>
            <p:cNvSpPr txBox="1"/>
            <p:nvPr/>
          </p:nvSpPr>
          <p:spPr>
            <a:xfrm>
              <a:off x="0" y="-47625"/>
              <a:ext cx="1167583" cy="108100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015922" y="2383045"/>
            <a:ext cx="4062165" cy="3615258"/>
            <a:chOff x="0" y="0"/>
            <a:chExt cx="1161121" cy="1033378"/>
          </a:xfrm>
        </p:grpSpPr>
        <p:sp>
          <p:nvSpPr>
            <p:cNvPr id="8" name="Freeform 8"/>
            <p:cNvSpPr/>
            <p:nvPr/>
          </p:nvSpPr>
          <p:spPr>
            <a:xfrm>
              <a:off x="0" y="0"/>
              <a:ext cx="1161121" cy="1033378"/>
            </a:xfrm>
            <a:custGeom>
              <a:avLst/>
              <a:gdLst/>
              <a:ahLst/>
              <a:cxnLst/>
              <a:rect l="l" t="t" r="r" b="b"/>
              <a:pathLst>
                <a:path w="1161121" h="1033378">
                  <a:moveTo>
                    <a:pt x="97199" y="0"/>
                  </a:moveTo>
                  <a:lnTo>
                    <a:pt x="1063922" y="0"/>
                  </a:lnTo>
                  <a:cubicBezTo>
                    <a:pt x="1117604" y="0"/>
                    <a:pt x="1161121" y="43517"/>
                    <a:pt x="1161121" y="97199"/>
                  </a:cubicBezTo>
                  <a:lnTo>
                    <a:pt x="1161121" y="936179"/>
                  </a:lnTo>
                  <a:cubicBezTo>
                    <a:pt x="1161121" y="961958"/>
                    <a:pt x="1150881" y="986681"/>
                    <a:pt x="1132652" y="1004909"/>
                  </a:cubicBezTo>
                  <a:cubicBezTo>
                    <a:pt x="1114424" y="1023138"/>
                    <a:pt x="1089701" y="1033378"/>
                    <a:pt x="1063922" y="1033378"/>
                  </a:cubicBezTo>
                  <a:lnTo>
                    <a:pt x="97199" y="1033378"/>
                  </a:lnTo>
                  <a:cubicBezTo>
                    <a:pt x="43517" y="1033378"/>
                    <a:pt x="0" y="989861"/>
                    <a:pt x="0" y="936179"/>
                  </a:cubicBezTo>
                  <a:lnTo>
                    <a:pt x="0" y="97199"/>
                  </a:lnTo>
                  <a:cubicBezTo>
                    <a:pt x="0" y="71420"/>
                    <a:pt x="10241" y="46697"/>
                    <a:pt x="28469" y="28469"/>
                  </a:cubicBezTo>
                  <a:cubicBezTo>
                    <a:pt x="46697" y="10241"/>
                    <a:pt x="71420" y="0"/>
                    <a:pt x="97199" y="0"/>
                  </a:cubicBezTo>
                  <a:close/>
                </a:path>
              </a:pathLst>
            </a:custGeom>
            <a:solidFill>
              <a:srgbClr val="000000">
                <a:alpha val="0"/>
              </a:srgbClr>
            </a:solidFill>
            <a:ln w="19050" cap="rnd">
              <a:solidFill>
                <a:srgbClr val="10B5BF"/>
              </a:solidFill>
              <a:prstDash val="solid"/>
              <a:round/>
            </a:ln>
          </p:spPr>
          <p:txBody>
            <a:bodyPr/>
            <a:lstStyle/>
            <a:p>
              <a:endParaRPr lang="LID4096"/>
            </a:p>
          </p:txBody>
        </p:sp>
        <p:sp>
          <p:nvSpPr>
            <p:cNvPr id="9" name="TextBox 9"/>
            <p:cNvSpPr txBox="1"/>
            <p:nvPr/>
          </p:nvSpPr>
          <p:spPr>
            <a:xfrm>
              <a:off x="0" y="-47625"/>
              <a:ext cx="1161121" cy="1081003"/>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3318536" y="2383045"/>
            <a:ext cx="4094685" cy="3615258"/>
            <a:chOff x="0" y="0"/>
            <a:chExt cx="1170417" cy="1033378"/>
          </a:xfrm>
        </p:grpSpPr>
        <p:sp>
          <p:nvSpPr>
            <p:cNvPr id="11" name="Freeform 11"/>
            <p:cNvSpPr/>
            <p:nvPr/>
          </p:nvSpPr>
          <p:spPr>
            <a:xfrm>
              <a:off x="0" y="0"/>
              <a:ext cx="1170417" cy="1033378"/>
            </a:xfrm>
            <a:custGeom>
              <a:avLst/>
              <a:gdLst/>
              <a:ahLst/>
              <a:cxnLst/>
              <a:rect l="l" t="t" r="r" b="b"/>
              <a:pathLst>
                <a:path w="1170417" h="1033378">
                  <a:moveTo>
                    <a:pt x="96427" y="0"/>
                  </a:moveTo>
                  <a:lnTo>
                    <a:pt x="1073990" y="0"/>
                  </a:lnTo>
                  <a:cubicBezTo>
                    <a:pt x="1099564" y="0"/>
                    <a:pt x="1124090" y="10159"/>
                    <a:pt x="1142174" y="28243"/>
                  </a:cubicBezTo>
                  <a:cubicBezTo>
                    <a:pt x="1160257" y="46326"/>
                    <a:pt x="1170417" y="70853"/>
                    <a:pt x="1170417" y="96427"/>
                  </a:cubicBezTo>
                  <a:lnTo>
                    <a:pt x="1170417" y="936951"/>
                  </a:lnTo>
                  <a:cubicBezTo>
                    <a:pt x="1170417" y="962525"/>
                    <a:pt x="1160257" y="987052"/>
                    <a:pt x="1142174" y="1005136"/>
                  </a:cubicBezTo>
                  <a:cubicBezTo>
                    <a:pt x="1124090" y="1023219"/>
                    <a:pt x="1099564" y="1033378"/>
                    <a:pt x="1073990" y="1033378"/>
                  </a:cubicBezTo>
                  <a:lnTo>
                    <a:pt x="96427" y="1033378"/>
                  </a:lnTo>
                  <a:cubicBezTo>
                    <a:pt x="43172" y="1033378"/>
                    <a:pt x="0" y="990207"/>
                    <a:pt x="0" y="936951"/>
                  </a:cubicBezTo>
                  <a:lnTo>
                    <a:pt x="0" y="96427"/>
                  </a:lnTo>
                  <a:cubicBezTo>
                    <a:pt x="0" y="43172"/>
                    <a:pt x="43172" y="0"/>
                    <a:pt x="96427" y="0"/>
                  </a:cubicBezTo>
                  <a:close/>
                </a:path>
              </a:pathLst>
            </a:custGeom>
            <a:solidFill>
              <a:srgbClr val="10B5BF"/>
            </a:solidFill>
          </p:spPr>
          <p:txBody>
            <a:bodyPr/>
            <a:lstStyle/>
            <a:p>
              <a:endParaRPr lang="LID4096"/>
            </a:p>
          </p:txBody>
        </p:sp>
        <p:sp>
          <p:nvSpPr>
            <p:cNvPr id="12" name="TextBox 12"/>
            <p:cNvSpPr txBox="1"/>
            <p:nvPr/>
          </p:nvSpPr>
          <p:spPr>
            <a:xfrm>
              <a:off x="0" y="-47625"/>
              <a:ext cx="1170417" cy="1081003"/>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5718456" y="2966986"/>
            <a:ext cx="2706916" cy="848741"/>
          </a:xfrm>
          <a:prstGeom prst="rect">
            <a:avLst/>
          </a:prstGeom>
        </p:spPr>
        <p:txBody>
          <a:bodyPr lIns="0" tIns="0" rIns="0" bIns="0" rtlCol="0" anchor="t">
            <a:spAutoFit/>
          </a:bodyPr>
          <a:lstStyle/>
          <a:p>
            <a:pPr algn="r">
              <a:lnSpc>
                <a:spcPts val="3232"/>
              </a:lnSpc>
            </a:pPr>
            <a:r>
              <a:rPr lang="en-US" sz="3200" b="1">
                <a:solidFill>
                  <a:srgbClr val="10B5BF"/>
                </a:solidFill>
                <a:latin typeface="Poppins Medium Bold"/>
                <a:ea typeface="Poppins Medium Bold"/>
                <a:cs typeface="Poppins Medium Bold"/>
                <a:sym typeface="Poppins Medium Bold"/>
              </a:rPr>
              <a:t>Strategic Planning</a:t>
            </a:r>
          </a:p>
        </p:txBody>
      </p:sp>
      <p:sp>
        <p:nvSpPr>
          <p:cNvPr id="14" name="TextBox 14"/>
          <p:cNvSpPr txBox="1"/>
          <p:nvPr/>
        </p:nvSpPr>
        <p:spPr>
          <a:xfrm>
            <a:off x="9958028" y="2966986"/>
            <a:ext cx="2706916" cy="848741"/>
          </a:xfrm>
          <a:prstGeom prst="rect">
            <a:avLst/>
          </a:prstGeom>
        </p:spPr>
        <p:txBody>
          <a:bodyPr lIns="0" tIns="0" rIns="0" bIns="0" rtlCol="0" anchor="t">
            <a:spAutoFit/>
          </a:bodyPr>
          <a:lstStyle/>
          <a:p>
            <a:pPr algn="r">
              <a:lnSpc>
                <a:spcPts val="3232"/>
              </a:lnSpc>
            </a:pPr>
            <a:r>
              <a:rPr lang="en-US" sz="3200" b="1">
                <a:solidFill>
                  <a:srgbClr val="FFFFFF"/>
                </a:solidFill>
                <a:latin typeface="Poppins Medium Bold"/>
                <a:ea typeface="Poppins Medium Bold"/>
                <a:cs typeface="Poppins Medium Bold"/>
                <a:sym typeface="Poppins Medium Bold"/>
              </a:rPr>
              <a:t>Ongoing</a:t>
            </a:r>
          </a:p>
          <a:p>
            <a:pPr algn="r">
              <a:lnSpc>
                <a:spcPts val="3232"/>
              </a:lnSpc>
            </a:pPr>
            <a:r>
              <a:rPr lang="en-US" sz="3200" b="1">
                <a:solidFill>
                  <a:srgbClr val="FFFFFF"/>
                </a:solidFill>
                <a:latin typeface="Poppins Medium Bold"/>
                <a:ea typeface="Poppins Medium Bold"/>
                <a:cs typeface="Poppins Medium Bold"/>
                <a:sym typeface="Poppins Medium Bold"/>
              </a:rPr>
              <a:t>Support</a:t>
            </a:r>
          </a:p>
        </p:txBody>
      </p:sp>
      <p:sp>
        <p:nvSpPr>
          <p:cNvPr id="15" name="TextBox 15"/>
          <p:cNvSpPr txBox="1"/>
          <p:nvPr/>
        </p:nvSpPr>
        <p:spPr>
          <a:xfrm>
            <a:off x="13606880" y="2966986"/>
            <a:ext cx="3517996" cy="848741"/>
          </a:xfrm>
          <a:prstGeom prst="rect">
            <a:avLst/>
          </a:prstGeom>
        </p:spPr>
        <p:txBody>
          <a:bodyPr lIns="0" tIns="0" rIns="0" bIns="0" rtlCol="0" anchor="t">
            <a:spAutoFit/>
          </a:bodyPr>
          <a:lstStyle/>
          <a:p>
            <a:pPr algn="r">
              <a:lnSpc>
                <a:spcPts val="3232"/>
              </a:lnSpc>
            </a:pPr>
            <a:r>
              <a:rPr lang="en-US" sz="3200" b="1">
                <a:solidFill>
                  <a:srgbClr val="000000"/>
                </a:solidFill>
                <a:latin typeface="Poppins Medium Bold"/>
                <a:ea typeface="Poppins Medium Bold"/>
                <a:cs typeface="Poppins Medium Bold"/>
                <a:sym typeface="Poppins Medium Bold"/>
              </a:rPr>
              <a:t>Technology Implementation</a:t>
            </a:r>
          </a:p>
        </p:txBody>
      </p:sp>
      <p:sp>
        <p:nvSpPr>
          <p:cNvPr id="16" name="TextBox 16"/>
          <p:cNvSpPr txBox="1"/>
          <p:nvPr/>
        </p:nvSpPr>
        <p:spPr>
          <a:xfrm>
            <a:off x="13606880" y="4086756"/>
            <a:ext cx="3517996" cy="1240155"/>
          </a:xfrm>
          <a:prstGeom prst="rect">
            <a:avLst/>
          </a:prstGeom>
        </p:spPr>
        <p:txBody>
          <a:bodyPr lIns="0" tIns="0" rIns="0" bIns="0" rtlCol="0" anchor="t">
            <a:spAutoFit/>
          </a:bodyPr>
          <a:lstStyle/>
          <a:p>
            <a:pPr marL="0" lvl="0" indent="0" algn="r">
              <a:lnSpc>
                <a:spcPts val="2520"/>
              </a:lnSpc>
              <a:spcBef>
                <a:spcPct val="0"/>
              </a:spcBef>
            </a:pPr>
            <a:r>
              <a:rPr lang="en-US" sz="1800" u="none" strike="noStrik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id="17" name="Freeform 17"/>
          <p:cNvSpPr/>
          <p:nvPr/>
        </p:nvSpPr>
        <p:spPr>
          <a:xfrm rot="-4002348">
            <a:off x="-1505039" y="-803572"/>
            <a:ext cx="7907473" cy="6049217"/>
          </a:xfrm>
          <a:custGeom>
            <a:avLst/>
            <a:gdLst/>
            <a:ahLst/>
            <a:cxnLst/>
            <a:rect l="l" t="t" r="r" b="b"/>
            <a:pathLst>
              <a:path w="7907473" h="6049217">
                <a:moveTo>
                  <a:pt x="0" y="0"/>
                </a:moveTo>
                <a:lnTo>
                  <a:pt x="7907473" y="0"/>
                </a:lnTo>
                <a:lnTo>
                  <a:pt x="7907473" y="6049217"/>
                </a:lnTo>
                <a:lnTo>
                  <a:pt x="0" y="6049217"/>
                </a:lnTo>
                <a:lnTo>
                  <a:pt x="0" y="0"/>
                </a:lnTo>
                <a:close/>
              </a:path>
            </a:pathLst>
          </a:custGeom>
          <a:blipFill>
            <a:blip r:embed="rId2"/>
            <a:stretch>
              <a:fillRect/>
            </a:stretch>
          </a:blipFill>
        </p:spPr>
        <p:txBody>
          <a:bodyPr/>
          <a:lstStyle/>
          <a:p>
            <a:endParaRPr lang="LID4096"/>
          </a:p>
        </p:txBody>
      </p:sp>
      <p:sp>
        <p:nvSpPr>
          <p:cNvPr id="18" name="Freeform 18"/>
          <p:cNvSpPr/>
          <p:nvPr/>
        </p:nvSpPr>
        <p:spPr>
          <a:xfrm rot="-7698346" flipV="1">
            <a:off x="343247" y="4245464"/>
            <a:ext cx="4084325" cy="4210644"/>
          </a:xfrm>
          <a:custGeom>
            <a:avLst/>
            <a:gdLst/>
            <a:ahLst/>
            <a:cxnLst/>
            <a:rect l="l" t="t" r="r" b="b"/>
            <a:pathLst>
              <a:path w="4084325" h="4210644">
                <a:moveTo>
                  <a:pt x="0" y="4210644"/>
                </a:moveTo>
                <a:lnTo>
                  <a:pt x="4084325" y="4210644"/>
                </a:lnTo>
                <a:lnTo>
                  <a:pt x="4084325" y="0"/>
                </a:lnTo>
                <a:lnTo>
                  <a:pt x="0" y="0"/>
                </a:lnTo>
                <a:lnTo>
                  <a:pt x="0" y="4210644"/>
                </a:lnTo>
                <a:close/>
              </a:path>
            </a:pathLst>
          </a:custGeom>
          <a:blipFill>
            <a:blip r:embed="rId3"/>
            <a:stretch>
              <a:fillRect/>
            </a:stretch>
          </a:blipFill>
        </p:spPr>
        <p:txBody>
          <a:bodyPr/>
          <a:lstStyle/>
          <a:p>
            <a:endParaRPr lang="LID4096"/>
          </a:p>
        </p:txBody>
      </p:sp>
      <p:sp>
        <p:nvSpPr>
          <p:cNvPr id="19" name="TextBox 19"/>
          <p:cNvSpPr txBox="1"/>
          <p:nvPr/>
        </p:nvSpPr>
        <p:spPr>
          <a:xfrm>
            <a:off x="9146948" y="4086756"/>
            <a:ext cx="3517996" cy="1240155"/>
          </a:xfrm>
          <a:prstGeom prst="rect">
            <a:avLst/>
          </a:prstGeom>
        </p:spPr>
        <p:txBody>
          <a:bodyPr lIns="0" tIns="0" rIns="0" bIns="0" rtlCol="0" anchor="t">
            <a:spAutoFit/>
          </a:bodyPr>
          <a:lstStyle/>
          <a:p>
            <a:pPr marL="0" lvl="0" indent="0" algn="r">
              <a:lnSpc>
                <a:spcPts val="2520"/>
              </a:lnSpc>
              <a:spcBef>
                <a:spcPct val="0"/>
              </a:spcBef>
            </a:pPr>
            <a:r>
              <a:rPr lang="en-US" sz="1800" u="none" strike="noStrike">
                <a:solidFill>
                  <a:srgbClr val="FFFFF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id="20" name="TextBox 20"/>
          <p:cNvSpPr txBox="1"/>
          <p:nvPr/>
        </p:nvSpPr>
        <p:spPr>
          <a:xfrm>
            <a:off x="4900916" y="4086756"/>
            <a:ext cx="3524456" cy="1240155"/>
          </a:xfrm>
          <a:prstGeom prst="rect">
            <a:avLst/>
          </a:prstGeom>
        </p:spPr>
        <p:txBody>
          <a:bodyPr lIns="0" tIns="0" rIns="0" bIns="0" rtlCol="0" anchor="t">
            <a:spAutoFit/>
          </a:bodyPr>
          <a:lstStyle/>
          <a:p>
            <a:pPr marL="0" lvl="0" indent="0" algn="r">
              <a:lnSpc>
                <a:spcPts val="2520"/>
              </a:lnSpc>
              <a:spcBef>
                <a:spcPct val="0"/>
              </a:spcBef>
            </a:pPr>
            <a:r>
              <a:rPr lang="en-US" sz="1800" u="none" strike="noStrik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6" name="Group 6"/>
          <p:cNvGrpSpPr/>
          <p:nvPr/>
        </p:nvGrpSpPr>
        <p:grpSpPr>
          <a:xfrm>
            <a:off x="6173291" y="3025838"/>
            <a:ext cx="5941417" cy="4062358"/>
            <a:chOff x="0" y="-47625"/>
            <a:chExt cx="1698283" cy="1161177"/>
          </a:xfrm>
        </p:grpSpPr>
        <p:sp>
          <p:nvSpPr>
            <p:cNvPr id="7" name="Freeform 7"/>
            <p:cNvSpPr/>
            <p:nvPr/>
          </p:nvSpPr>
          <p:spPr>
            <a:xfrm>
              <a:off x="0" y="0"/>
              <a:ext cx="1698283" cy="1113552"/>
            </a:xfrm>
            <a:custGeom>
              <a:avLst/>
              <a:gdLst/>
              <a:ahLst/>
              <a:cxnLst/>
              <a:rect l="l" t="t" r="r" b="b"/>
              <a:pathLst>
                <a:path w="1698283" h="1113552">
                  <a:moveTo>
                    <a:pt x="66455" y="0"/>
                  </a:moveTo>
                  <a:lnTo>
                    <a:pt x="1631828" y="0"/>
                  </a:lnTo>
                  <a:cubicBezTo>
                    <a:pt x="1649453" y="0"/>
                    <a:pt x="1666356" y="7002"/>
                    <a:pt x="1678819" y="19464"/>
                  </a:cubicBezTo>
                  <a:cubicBezTo>
                    <a:pt x="1691282" y="31927"/>
                    <a:pt x="1698283" y="48830"/>
                    <a:pt x="1698283" y="66455"/>
                  </a:cubicBezTo>
                  <a:lnTo>
                    <a:pt x="1698283" y="1047097"/>
                  </a:lnTo>
                  <a:cubicBezTo>
                    <a:pt x="1698283" y="1064722"/>
                    <a:pt x="1691282" y="1081625"/>
                    <a:pt x="1678819" y="1094087"/>
                  </a:cubicBezTo>
                  <a:cubicBezTo>
                    <a:pt x="1666356" y="1106550"/>
                    <a:pt x="1649453" y="1113552"/>
                    <a:pt x="1631828" y="1113552"/>
                  </a:cubicBezTo>
                  <a:lnTo>
                    <a:pt x="66455" y="1113552"/>
                  </a:lnTo>
                  <a:cubicBezTo>
                    <a:pt x="29753" y="1113552"/>
                    <a:pt x="0" y="1083799"/>
                    <a:pt x="0" y="1047097"/>
                  </a:cubicBezTo>
                  <a:lnTo>
                    <a:pt x="0" y="66455"/>
                  </a:lnTo>
                  <a:cubicBezTo>
                    <a:pt x="0" y="48830"/>
                    <a:pt x="7002" y="31927"/>
                    <a:pt x="19464" y="19464"/>
                  </a:cubicBezTo>
                  <a:cubicBezTo>
                    <a:pt x="31927" y="7002"/>
                    <a:pt x="48830" y="0"/>
                    <a:pt x="66455" y="0"/>
                  </a:cubicBezTo>
                  <a:close/>
                </a:path>
              </a:pathLst>
            </a:custGeom>
            <a:solidFill>
              <a:srgbClr val="000000">
                <a:alpha val="0"/>
              </a:srgbClr>
            </a:solidFill>
            <a:ln w="19050" cap="rnd">
              <a:solidFill>
                <a:srgbClr val="10B5BF"/>
              </a:solidFill>
              <a:prstDash val="solid"/>
              <a:round/>
            </a:ln>
          </p:spPr>
          <p:txBody>
            <a:bodyPr/>
            <a:lstStyle/>
            <a:p>
              <a:endParaRPr lang="LID4096" dirty="0"/>
            </a:p>
          </p:txBody>
        </p:sp>
        <p:sp>
          <p:nvSpPr>
            <p:cNvPr id="8" name="TextBox 8"/>
            <p:cNvSpPr txBox="1"/>
            <p:nvPr/>
          </p:nvSpPr>
          <p:spPr>
            <a:xfrm>
              <a:off x="0" y="-47625"/>
              <a:ext cx="1698283" cy="1161177"/>
            </a:xfrm>
            <a:prstGeom prst="rect">
              <a:avLst/>
            </a:prstGeom>
          </p:spPr>
          <p:txBody>
            <a:bodyPr lIns="50800" tIns="50800" rIns="50800" bIns="50800" rtlCol="0" anchor="ctr"/>
            <a:lstStyle/>
            <a:p>
              <a:pPr algn="ctr">
                <a:lnSpc>
                  <a:spcPts val="3359"/>
                </a:lnSpc>
              </a:pPr>
              <a:endParaRPr/>
            </a:p>
          </p:txBody>
        </p:sp>
      </p:grpSp>
      <p:grpSp>
        <p:nvGrpSpPr>
          <p:cNvPr id="2" name="Group 2"/>
          <p:cNvGrpSpPr/>
          <p:nvPr/>
        </p:nvGrpSpPr>
        <p:grpSpPr>
          <a:xfrm>
            <a:off x="12479340" y="239112"/>
            <a:ext cx="5453125" cy="6849085"/>
            <a:chOff x="0" y="0"/>
            <a:chExt cx="903742" cy="1135093"/>
          </a:xfrm>
        </p:grpSpPr>
        <p:sp>
          <p:nvSpPr>
            <p:cNvPr id="3" name="Freeform 3"/>
            <p:cNvSpPr/>
            <p:nvPr/>
          </p:nvSpPr>
          <p:spPr>
            <a:xfrm>
              <a:off x="0" y="0"/>
              <a:ext cx="903742" cy="1135093"/>
            </a:xfrm>
            <a:custGeom>
              <a:avLst/>
              <a:gdLst/>
              <a:ahLst/>
              <a:cxnLst/>
              <a:rect l="l" t="t" r="r" b="b"/>
              <a:pathLst>
                <a:path w="903742" h="1135093">
                  <a:moveTo>
                    <a:pt x="32654" y="0"/>
                  </a:moveTo>
                  <a:lnTo>
                    <a:pt x="871088" y="0"/>
                  </a:lnTo>
                  <a:cubicBezTo>
                    <a:pt x="879748" y="0"/>
                    <a:pt x="888054" y="3440"/>
                    <a:pt x="894178" y="9564"/>
                  </a:cubicBezTo>
                  <a:cubicBezTo>
                    <a:pt x="900301" y="15688"/>
                    <a:pt x="903742" y="23993"/>
                    <a:pt x="903742" y="32654"/>
                  </a:cubicBezTo>
                  <a:lnTo>
                    <a:pt x="903742" y="1102439"/>
                  </a:lnTo>
                  <a:cubicBezTo>
                    <a:pt x="903742" y="1111100"/>
                    <a:pt x="900301" y="1119405"/>
                    <a:pt x="894178" y="1125529"/>
                  </a:cubicBezTo>
                  <a:cubicBezTo>
                    <a:pt x="888054" y="1131653"/>
                    <a:pt x="879748" y="1135093"/>
                    <a:pt x="871088" y="1135093"/>
                  </a:cubicBezTo>
                  <a:lnTo>
                    <a:pt x="32654" y="1135093"/>
                  </a:lnTo>
                  <a:cubicBezTo>
                    <a:pt x="23993" y="1135093"/>
                    <a:pt x="15688" y="1131653"/>
                    <a:pt x="9564" y="1125529"/>
                  </a:cubicBezTo>
                  <a:cubicBezTo>
                    <a:pt x="3440" y="1119405"/>
                    <a:pt x="0" y="1111100"/>
                    <a:pt x="0" y="1102439"/>
                  </a:cubicBezTo>
                  <a:lnTo>
                    <a:pt x="0" y="32654"/>
                  </a:lnTo>
                  <a:cubicBezTo>
                    <a:pt x="0" y="23993"/>
                    <a:pt x="3440" y="15688"/>
                    <a:pt x="9564" y="9564"/>
                  </a:cubicBezTo>
                  <a:cubicBezTo>
                    <a:pt x="15688" y="3440"/>
                    <a:pt x="23993" y="0"/>
                    <a:pt x="32654" y="0"/>
                  </a:cubicBezTo>
                  <a:close/>
                </a:path>
              </a:pathLst>
            </a:custGeom>
            <a:blipFill>
              <a:blip r:embed="rId2"/>
              <a:stretch>
                <a:fillRect l="-44258" r="-44258"/>
              </a:stretch>
            </a:blipFill>
          </p:spPr>
          <p:txBody>
            <a:bodyPr/>
            <a:lstStyle/>
            <a:p>
              <a:endParaRPr lang="LID4096"/>
            </a:p>
          </p:txBody>
        </p:sp>
      </p:grpSp>
      <p:sp>
        <p:nvSpPr>
          <p:cNvPr id="4" name="TextBox 4"/>
          <p:cNvSpPr txBox="1"/>
          <p:nvPr/>
        </p:nvSpPr>
        <p:spPr>
          <a:xfrm>
            <a:off x="6415450" y="3759200"/>
            <a:ext cx="5457099" cy="2226892"/>
          </a:xfrm>
          <a:prstGeom prst="rect">
            <a:avLst/>
          </a:prstGeom>
        </p:spPr>
        <p:txBody>
          <a:bodyPr lIns="0" tIns="0" rIns="0" bIns="0" rtlCol="0" anchor="t">
            <a:spAutoFit/>
          </a:bodyPr>
          <a:lstStyle/>
          <a:p>
            <a:pPr marL="0" lvl="0" indent="0" algn="ctr">
              <a:lnSpc>
                <a:spcPts val="9090"/>
              </a:lnSpc>
              <a:spcBef>
                <a:spcPct val="0"/>
              </a:spcBef>
            </a:pPr>
            <a:r>
              <a:rPr lang="en-US" sz="4800" b="1" u="none" strike="noStrike" dirty="0">
                <a:solidFill>
                  <a:srgbClr val="FFFFFF"/>
                </a:solidFill>
                <a:latin typeface="Poppins Medium Bold"/>
                <a:ea typeface="Poppins Medium Bold"/>
                <a:cs typeface="Poppins Medium Bold"/>
                <a:sym typeface="Poppins Medium Bold"/>
              </a:rPr>
              <a:t>CLASSIFICATION</a:t>
            </a:r>
          </a:p>
          <a:p>
            <a:pPr marL="0" lvl="0" indent="0" algn="ctr">
              <a:lnSpc>
                <a:spcPts val="9090"/>
              </a:lnSpc>
              <a:spcBef>
                <a:spcPct val="0"/>
              </a:spcBef>
            </a:pPr>
            <a:r>
              <a:rPr lang="en-US" sz="4800" b="1" dirty="0">
                <a:solidFill>
                  <a:srgbClr val="FFFFFF"/>
                </a:solidFill>
                <a:latin typeface="Poppins Medium Bold"/>
                <a:ea typeface="Poppins Medium Bold"/>
                <a:cs typeface="Poppins Medium Bold"/>
                <a:sym typeface="Poppins Medium Bold"/>
              </a:rPr>
              <a:t>PROBLEM</a:t>
            </a:r>
            <a:endParaRPr lang="en-US" sz="4800" b="1" u="none" strike="noStrike" dirty="0">
              <a:solidFill>
                <a:srgbClr val="FFFFFF"/>
              </a:solidFill>
              <a:latin typeface="Poppins Medium Bold"/>
              <a:ea typeface="Poppins Medium Bold"/>
              <a:cs typeface="Poppins Medium Bold"/>
              <a:sym typeface="Poppins Medium Bold"/>
            </a:endParaRPr>
          </a:p>
        </p:txBody>
      </p:sp>
      <p:grpSp>
        <p:nvGrpSpPr>
          <p:cNvPr id="9" name="Group 9"/>
          <p:cNvGrpSpPr/>
          <p:nvPr/>
        </p:nvGrpSpPr>
        <p:grpSpPr>
          <a:xfrm>
            <a:off x="5163189" y="7394924"/>
            <a:ext cx="3374715" cy="2726590"/>
            <a:chOff x="0" y="0"/>
            <a:chExt cx="903742" cy="730175"/>
          </a:xfrm>
        </p:grpSpPr>
        <p:sp>
          <p:nvSpPr>
            <p:cNvPr id="10" name="Freeform 10"/>
            <p:cNvSpPr/>
            <p:nvPr/>
          </p:nvSpPr>
          <p:spPr>
            <a:xfrm>
              <a:off x="0" y="0"/>
              <a:ext cx="903742" cy="730175"/>
            </a:xfrm>
            <a:custGeom>
              <a:avLst/>
              <a:gdLst/>
              <a:ahLst/>
              <a:cxnLst/>
              <a:rect l="l" t="t" r="r" b="b"/>
              <a:pathLst>
                <a:path w="903742" h="730175">
                  <a:moveTo>
                    <a:pt x="52764" y="0"/>
                  </a:moveTo>
                  <a:lnTo>
                    <a:pt x="850978" y="0"/>
                  </a:lnTo>
                  <a:cubicBezTo>
                    <a:pt x="864971" y="0"/>
                    <a:pt x="878392" y="5559"/>
                    <a:pt x="888287" y="15454"/>
                  </a:cubicBezTo>
                  <a:cubicBezTo>
                    <a:pt x="898183" y="25349"/>
                    <a:pt x="903742" y="38770"/>
                    <a:pt x="903742" y="52764"/>
                  </a:cubicBezTo>
                  <a:lnTo>
                    <a:pt x="903742" y="677411"/>
                  </a:lnTo>
                  <a:cubicBezTo>
                    <a:pt x="903742" y="691405"/>
                    <a:pt x="898183" y="704826"/>
                    <a:pt x="888287" y="714721"/>
                  </a:cubicBezTo>
                  <a:cubicBezTo>
                    <a:pt x="878392" y="724616"/>
                    <a:pt x="864971" y="730175"/>
                    <a:pt x="850978" y="730175"/>
                  </a:cubicBezTo>
                  <a:lnTo>
                    <a:pt x="52764" y="730175"/>
                  </a:lnTo>
                  <a:cubicBezTo>
                    <a:pt x="38770" y="730175"/>
                    <a:pt x="25349" y="724616"/>
                    <a:pt x="15454" y="714721"/>
                  </a:cubicBezTo>
                  <a:cubicBezTo>
                    <a:pt x="5559" y="704826"/>
                    <a:pt x="0" y="691405"/>
                    <a:pt x="0" y="677411"/>
                  </a:cubicBezTo>
                  <a:lnTo>
                    <a:pt x="0" y="52764"/>
                  </a:lnTo>
                  <a:cubicBezTo>
                    <a:pt x="0" y="38770"/>
                    <a:pt x="5559" y="25349"/>
                    <a:pt x="15454" y="15454"/>
                  </a:cubicBezTo>
                  <a:cubicBezTo>
                    <a:pt x="25349" y="5559"/>
                    <a:pt x="38770" y="0"/>
                    <a:pt x="52764" y="0"/>
                  </a:cubicBezTo>
                  <a:close/>
                </a:path>
              </a:pathLst>
            </a:custGeom>
            <a:blipFill>
              <a:blip r:embed="rId3"/>
              <a:stretch>
                <a:fillRect l="-10577" r="-10577"/>
              </a:stretch>
            </a:blipFill>
          </p:spPr>
          <p:txBody>
            <a:bodyPr/>
            <a:lstStyle/>
            <a:p>
              <a:endParaRPr lang="LID4096"/>
            </a:p>
          </p:txBody>
        </p:sp>
      </p:grpSp>
      <p:grpSp>
        <p:nvGrpSpPr>
          <p:cNvPr id="11" name="Group 11"/>
          <p:cNvGrpSpPr/>
          <p:nvPr/>
        </p:nvGrpSpPr>
        <p:grpSpPr>
          <a:xfrm>
            <a:off x="267226" y="239112"/>
            <a:ext cx="5544115" cy="4105949"/>
            <a:chOff x="0" y="0"/>
            <a:chExt cx="1484703" cy="1099565"/>
          </a:xfrm>
        </p:grpSpPr>
        <p:sp>
          <p:nvSpPr>
            <p:cNvPr id="12" name="Freeform 12"/>
            <p:cNvSpPr/>
            <p:nvPr/>
          </p:nvSpPr>
          <p:spPr>
            <a:xfrm>
              <a:off x="0" y="0"/>
              <a:ext cx="1484703" cy="1099565"/>
            </a:xfrm>
            <a:custGeom>
              <a:avLst/>
              <a:gdLst/>
              <a:ahLst/>
              <a:cxnLst/>
              <a:rect l="l" t="t" r="r" b="b"/>
              <a:pathLst>
                <a:path w="1484703" h="1099565">
                  <a:moveTo>
                    <a:pt x="32118" y="0"/>
                  </a:moveTo>
                  <a:lnTo>
                    <a:pt x="1452585" y="0"/>
                  </a:lnTo>
                  <a:cubicBezTo>
                    <a:pt x="1470323" y="0"/>
                    <a:pt x="1484703" y="14380"/>
                    <a:pt x="1484703" y="32118"/>
                  </a:cubicBezTo>
                  <a:lnTo>
                    <a:pt x="1484703" y="1067447"/>
                  </a:lnTo>
                  <a:cubicBezTo>
                    <a:pt x="1484703" y="1075965"/>
                    <a:pt x="1481319" y="1084134"/>
                    <a:pt x="1475296" y="1090158"/>
                  </a:cubicBezTo>
                  <a:cubicBezTo>
                    <a:pt x="1469272" y="1096181"/>
                    <a:pt x="1461103" y="1099565"/>
                    <a:pt x="1452585" y="1099565"/>
                  </a:cubicBezTo>
                  <a:lnTo>
                    <a:pt x="32118" y="1099565"/>
                  </a:lnTo>
                  <a:cubicBezTo>
                    <a:pt x="14380" y="1099565"/>
                    <a:pt x="0" y="1085185"/>
                    <a:pt x="0" y="1067447"/>
                  </a:cubicBezTo>
                  <a:lnTo>
                    <a:pt x="0" y="32118"/>
                  </a:lnTo>
                  <a:cubicBezTo>
                    <a:pt x="0" y="14380"/>
                    <a:pt x="14380" y="0"/>
                    <a:pt x="32118" y="0"/>
                  </a:cubicBezTo>
                  <a:close/>
                </a:path>
              </a:pathLst>
            </a:custGeom>
            <a:blipFill>
              <a:blip r:embed="rId4"/>
              <a:stretch>
                <a:fillRect l="-16184" t="-12650" r="-42463" b="-30071"/>
              </a:stretch>
            </a:blipFill>
          </p:spPr>
          <p:txBody>
            <a:bodyPr/>
            <a:lstStyle/>
            <a:p>
              <a:endParaRPr lang="LID4096"/>
            </a:p>
          </p:txBody>
        </p:sp>
      </p:grpSp>
      <p:grpSp>
        <p:nvGrpSpPr>
          <p:cNvPr id="13" name="Group 13"/>
          <p:cNvGrpSpPr/>
          <p:nvPr/>
        </p:nvGrpSpPr>
        <p:grpSpPr>
          <a:xfrm>
            <a:off x="8899854" y="7394924"/>
            <a:ext cx="9032611" cy="2726590"/>
            <a:chOff x="0" y="0"/>
            <a:chExt cx="2418915" cy="730175"/>
          </a:xfrm>
        </p:grpSpPr>
        <p:sp>
          <p:nvSpPr>
            <p:cNvPr id="14" name="Freeform 14"/>
            <p:cNvSpPr/>
            <p:nvPr/>
          </p:nvSpPr>
          <p:spPr>
            <a:xfrm>
              <a:off x="0" y="0"/>
              <a:ext cx="2418915" cy="730175"/>
            </a:xfrm>
            <a:custGeom>
              <a:avLst/>
              <a:gdLst/>
              <a:ahLst/>
              <a:cxnLst/>
              <a:rect l="l" t="t" r="r" b="b"/>
              <a:pathLst>
                <a:path w="2418915" h="730175">
                  <a:moveTo>
                    <a:pt x="19713" y="0"/>
                  </a:moveTo>
                  <a:lnTo>
                    <a:pt x="2399201" y="0"/>
                  </a:lnTo>
                  <a:cubicBezTo>
                    <a:pt x="2404429" y="0"/>
                    <a:pt x="2409444" y="2077"/>
                    <a:pt x="2413141" y="5774"/>
                  </a:cubicBezTo>
                  <a:cubicBezTo>
                    <a:pt x="2416838" y="9471"/>
                    <a:pt x="2418915" y="14485"/>
                    <a:pt x="2418915" y="19713"/>
                  </a:cubicBezTo>
                  <a:lnTo>
                    <a:pt x="2418915" y="710462"/>
                  </a:lnTo>
                  <a:cubicBezTo>
                    <a:pt x="2418915" y="715690"/>
                    <a:pt x="2416838" y="720704"/>
                    <a:pt x="2413141" y="724401"/>
                  </a:cubicBezTo>
                  <a:cubicBezTo>
                    <a:pt x="2409444" y="728098"/>
                    <a:pt x="2404429" y="730175"/>
                    <a:pt x="2399201" y="730175"/>
                  </a:cubicBezTo>
                  <a:lnTo>
                    <a:pt x="19713" y="730175"/>
                  </a:lnTo>
                  <a:cubicBezTo>
                    <a:pt x="14485" y="730175"/>
                    <a:pt x="9471" y="728098"/>
                    <a:pt x="5774" y="724401"/>
                  </a:cubicBezTo>
                  <a:cubicBezTo>
                    <a:pt x="2077" y="720704"/>
                    <a:pt x="0" y="715690"/>
                    <a:pt x="0" y="710462"/>
                  </a:cubicBezTo>
                  <a:lnTo>
                    <a:pt x="0" y="19713"/>
                  </a:lnTo>
                  <a:cubicBezTo>
                    <a:pt x="0" y="14485"/>
                    <a:pt x="2077" y="9471"/>
                    <a:pt x="5774" y="5774"/>
                  </a:cubicBezTo>
                  <a:cubicBezTo>
                    <a:pt x="9471" y="2077"/>
                    <a:pt x="14485" y="0"/>
                    <a:pt x="19713" y="0"/>
                  </a:cubicBezTo>
                  <a:close/>
                </a:path>
              </a:pathLst>
            </a:custGeom>
            <a:blipFill>
              <a:blip r:embed="rId5"/>
              <a:stretch>
                <a:fillRect t="-311602" b="-85625"/>
              </a:stretch>
            </a:blipFill>
          </p:spPr>
          <p:txBody>
            <a:bodyPr/>
            <a:lstStyle/>
            <a:p>
              <a:endParaRPr lang="LID4096"/>
            </a:p>
          </p:txBody>
        </p:sp>
      </p:grpSp>
      <p:grpSp>
        <p:nvGrpSpPr>
          <p:cNvPr id="15" name="Group 15"/>
          <p:cNvGrpSpPr/>
          <p:nvPr/>
        </p:nvGrpSpPr>
        <p:grpSpPr>
          <a:xfrm>
            <a:off x="267226" y="4613568"/>
            <a:ext cx="5544115" cy="2514656"/>
            <a:chOff x="0" y="0"/>
            <a:chExt cx="1484703" cy="673420"/>
          </a:xfrm>
        </p:grpSpPr>
        <p:sp>
          <p:nvSpPr>
            <p:cNvPr id="16" name="Freeform 16"/>
            <p:cNvSpPr/>
            <p:nvPr/>
          </p:nvSpPr>
          <p:spPr>
            <a:xfrm>
              <a:off x="0" y="0"/>
              <a:ext cx="1484703" cy="673420"/>
            </a:xfrm>
            <a:custGeom>
              <a:avLst/>
              <a:gdLst/>
              <a:ahLst/>
              <a:cxnLst/>
              <a:rect l="l" t="t" r="r" b="b"/>
              <a:pathLst>
                <a:path w="1484703" h="673420">
                  <a:moveTo>
                    <a:pt x="32118" y="0"/>
                  </a:moveTo>
                  <a:lnTo>
                    <a:pt x="1452585" y="0"/>
                  </a:lnTo>
                  <a:cubicBezTo>
                    <a:pt x="1470323" y="0"/>
                    <a:pt x="1484703" y="14380"/>
                    <a:pt x="1484703" y="32118"/>
                  </a:cubicBezTo>
                  <a:lnTo>
                    <a:pt x="1484703" y="641302"/>
                  </a:lnTo>
                  <a:cubicBezTo>
                    <a:pt x="1484703" y="649820"/>
                    <a:pt x="1481319" y="657989"/>
                    <a:pt x="1475296" y="664013"/>
                  </a:cubicBezTo>
                  <a:cubicBezTo>
                    <a:pt x="1469272" y="670036"/>
                    <a:pt x="1461103" y="673420"/>
                    <a:pt x="1452585" y="673420"/>
                  </a:cubicBezTo>
                  <a:lnTo>
                    <a:pt x="32118" y="673420"/>
                  </a:lnTo>
                  <a:cubicBezTo>
                    <a:pt x="14380" y="673420"/>
                    <a:pt x="0" y="659040"/>
                    <a:pt x="0" y="641302"/>
                  </a:cubicBezTo>
                  <a:lnTo>
                    <a:pt x="0" y="32118"/>
                  </a:lnTo>
                  <a:cubicBezTo>
                    <a:pt x="0" y="14380"/>
                    <a:pt x="14380" y="0"/>
                    <a:pt x="32118" y="0"/>
                  </a:cubicBezTo>
                  <a:close/>
                </a:path>
              </a:pathLst>
            </a:custGeom>
            <a:blipFill>
              <a:blip r:embed="rId6"/>
              <a:stretch>
                <a:fillRect t="-23490" b="-23490"/>
              </a:stretch>
            </a:blipFill>
          </p:spPr>
          <p:txBody>
            <a:bodyPr/>
            <a:lstStyle/>
            <a:p>
              <a:endParaRPr lang="LID4096"/>
            </a:p>
          </p:txBody>
        </p:sp>
      </p:grpSp>
      <p:grpSp>
        <p:nvGrpSpPr>
          <p:cNvPr id="17" name="Group 17"/>
          <p:cNvGrpSpPr/>
          <p:nvPr/>
        </p:nvGrpSpPr>
        <p:grpSpPr>
          <a:xfrm>
            <a:off x="267226" y="7394924"/>
            <a:ext cx="4534013" cy="2726590"/>
            <a:chOff x="0" y="0"/>
            <a:chExt cx="1214199" cy="730175"/>
          </a:xfrm>
        </p:grpSpPr>
        <p:sp>
          <p:nvSpPr>
            <p:cNvPr id="18" name="Freeform 18"/>
            <p:cNvSpPr/>
            <p:nvPr/>
          </p:nvSpPr>
          <p:spPr>
            <a:xfrm>
              <a:off x="0" y="0"/>
              <a:ext cx="1214199" cy="730175"/>
            </a:xfrm>
            <a:custGeom>
              <a:avLst/>
              <a:gdLst/>
              <a:ahLst/>
              <a:cxnLst/>
              <a:rect l="l" t="t" r="r" b="b"/>
              <a:pathLst>
                <a:path w="1214199" h="730175">
                  <a:moveTo>
                    <a:pt x="39273" y="0"/>
                  </a:moveTo>
                  <a:lnTo>
                    <a:pt x="1174926" y="0"/>
                  </a:lnTo>
                  <a:cubicBezTo>
                    <a:pt x="1185342" y="0"/>
                    <a:pt x="1195331" y="4138"/>
                    <a:pt x="1202696" y="11503"/>
                  </a:cubicBezTo>
                  <a:cubicBezTo>
                    <a:pt x="1210062" y="18868"/>
                    <a:pt x="1214199" y="28857"/>
                    <a:pt x="1214199" y="39273"/>
                  </a:cubicBezTo>
                  <a:lnTo>
                    <a:pt x="1214199" y="690902"/>
                  </a:lnTo>
                  <a:cubicBezTo>
                    <a:pt x="1214199" y="712592"/>
                    <a:pt x="1196616" y="730175"/>
                    <a:pt x="1174926" y="730175"/>
                  </a:cubicBezTo>
                  <a:lnTo>
                    <a:pt x="39273" y="730175"/>
                  </a:lnTo>
                  <a:cubicBezTo>
                    <a:pt x="28857" y="730175"/>
                    <a:pt x="18868" y="726038"/>
                    <a:pt x="11503" y="718672"/>
                  </a:cubicBezTo>
                  <a:cubicBezTo>
                    <a:pt x="4138" y="711307"/>
                    <a:pt x="0" y="701318"/>
                    <a:pt x="0" y="690902"/>
                  </a:cubicBezTo>
                  <a:lnTo>
                    <a:pt x="0" y="39273"/>
                  </a:lnTo>
                  <a:cubicBezTo>
                    <a:pt x="0" y="28857"/>
                    <a:pt x="4138" y="18868"/>
                    <a:pt x="11503" y="11503"/>
                  </a:cubicBezTo>
                  <a:cubicBezTo>
                    <a:pt x="18868" y="4138"/>
                    <a:pt x="28857" y="0"/>
                    <a:pt x="39273" y="0"/>
                  </a:cubicBezTo>
                  <a:close/>
                </a:path>
              </a:pathLst>
            </a:custGeom>
            <a:blipFill>
              <a:blip r:embed="rId7"/>
              <a:stretch>
                <a:fillRect l="-3454" r="-3454"/>
              </a:stretch>
            </a:blipFill>
          </p:spPr>
          <p:txBody>
            <a:bodyPr/>
            <a:lstStyle/>
            <a:p>
              <a:endParaRPr lang="LID4096"/>
            </a:p>
          </p:txBody>
        </p:sp>
      </p:grpSp>
      <p:grpSp>
        <p:nvGrpSpPr>
          <p:cNvPr id="19" name="Group 19"/>
          <p:cNvGrpSpPr/>
          <p:nvPr/>
        </p:nvGrpSpPr>
        <p:grpSpPr>
          <a:xfrm>
            <a:off x="6173291" y="239112"/>
            <a:ext cx="5843811" cy="2726590"/>
            <a:chOff x="0" y="0"/>
            <a:chExt cx="1564960" cy="730175"/>
          </a:xfrm>
        </p:grpSpPr>
        <p:sp>
          <p:nvSpPr>
            <p:cNvPr id="20" name="Freeform 20"/>
            <p:cNvSpPr/>
            <p:nvPr/>
          </p:nvSpPr>
          <p:spPr>
            <a:xfrm>
              <a:off x="0" y="0"/>
              <a:ext cx="1564960" cy="730175"/>
            </a:xfrm>
            <a:custGeom>
              <a:avLst/>
              <a:gdLst/>
              <a:ahLst/>
              <a:cxnLst/>
              <a:rect l="l" t="t" r="r" b="b"/>
              <a:pathLst>
                <a:path w="1564960" h="730175">
                  <a:moveTo>
                    <a:pt x="30471" y="0"/>
                  </a:moveTo>
                  <a:lnTo>
                    <a:pt x="1534490" y="0"/>
                  </a:lnTo>
                  <a:cubicBezTo>
                    <a:pt x="1542571" y="0"/>
                    <a:pt x="1550322" y="3210"/>
                    <a:pt x="1556036" y="8925"/>
                  </a:cubicBezTo>
                  <a:cubicBezTo>
                    <a:pt x="1561750" y="14639"/>
                    <a:pt x="1564960" y="22389"/>
                    <a:pt x="1564960" y="30471"/>
                  </a:cubicBezTo>
                  <a:lnTo>
                    <a:pt x="1564960" y="699705"/>
                  </a:lnTo>
                  <a:cubicBezTo>
                    <a:pt x="1564960" y="716533"/>
                    <a:pt x="1551318" y="730175"/>
                    <a:pt x="1534490" y="730175"/>
                  </a:cubicBezTo>
                  <a:lnTo>
                    <a:pt x="30471" y="730175"/>
                  </a:lnTo>
                  <a:cubicBezTo>
                    <a:pt x="22389" y="730175"/>
                    <a:pt x="14639" y="726965"/>
                    <a:pt x="8925" y="721251"/>
                  </a:cubicBezTo>
                  <a:cubicBezTo>
                    <a:pt x="3210" y="715536"/>
                    <a:pt x="0" y="707786"/>
                    <a:pt x="0" y="699705"/>
                  </a:cubicBezTo>
                  <a:lnTo>
                    <a:pt x="0" y="30471"/>
                  </a:lnTo>
                  <a:cubicBezTo>
                    <a:pt x="0" y="13642"/>
                    <a:pt x="13642" y="0"/>
                    <a:pt x="30471" y="0"/>
                  </a:cubicBezTo>
                  <a:close/>
                </a:path>
              </a:pathLst>
            </a:custGeom>
            <a:blipFill>
              <a:blip r:embed="rId8"/>
              <a:stretch>
                <a:fillRect b="-22702"/>
              </a:stretch>
            </a:blipFill>
          </p:spPr>
          <p:txBody>
            <a:bodyPr/>
            <a:lstStyle/>
            <a:p>
              <a:endParaRPr lang="LID4096" dirty="0"/>
            </a:p>
          </p:txBody>
        </p:sp>
      </p:grpSp>
    </p:spTree>
  </p:cSld>
  <p:clrMapOvr>
    <a:masterClrMapping/>
  </p:clrMapOvr>
  <p:transition>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517</TotalTime>
  <Words>987</Words>
  <Application>Microsoft Office PowerPoint</Application>
  <PresentationFormat>Custom</PresentationFormat>
  <Paragraphs>185</Paragraphs>
  <Slides>28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Poppins Light Bold</vt:lpstr>
      <vt:lpstr>Arial</vt:lpstr>
      <vt:lpstr>Calibri</vt:lpstr>
      <vt:lpstr>Aptos</vt:lpstr>
      <vt:lpstr>Poppins Medium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3D Technology Consulting Presentation</dc:title>
  <dc:creator>Lee023</dc:creator>
  <cp:lastModifiedBy>Lee Jun Yuan</cp:lastModifiedBy>
  <cp:revision>2</cp:revision>
  <dcterms:created xsi:type="dcterms:W3CDTF">2006-08-16T00:00:00Z</dcterms:created>
  <dcterms:modified xsi:type="dcterms:W3CDTF">2024-11-29T12:36:29Z</dcterms:modified>
  <dc:identifier>DAGV22jHi4U</dc:identifier>
</cp:coreProperties>
</file>